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5" r:id="rId4"/>
  </p:sldMasterIdLst>
  <p:notesMasterIdLst>
    <p:notesMasterId r:id="rId44"/>
  </p:notesMasterIdLst>
  <p:handoutMasterIdLst>
    <p:handoutMasterId r:id="rId45"/>
  </p:handoutMasterIdLst>
  <p:sldIdLst>
    <p:sldId id="488" r:id="rId5"/>
    <p:sldId id="493" r:id="rId6"/>
    <p:sldId id="552" r:id="rId7"/>
    <p:sldId id="509" r:id="rId8"/>
    <p:sldId id="510" r:id="rId9"/>
    <p:sldId id="511" r:id="rId10"/>
    <p:sldId id="513" r:id="rId11"/>
    <p:sldId id="524" r:id="rId12"/>
    <p:sldId id="516" r:id="rId13"/>
    <p:sldId id="517" r:id="rId14"/>
    <p:sldId id="520" r:id="rId15"/>
    <p:sldId id="521" r:id="rId16"/>
    <p:sldId id="525" r:id="rId17"/>
    <p:sldId id="526" r:id="rId18"/>
    <p:sldId id="527" r:id="rId19"/>
    <p:sldId id="528" r:id="rId20"/>
    <p:sldId id="529" r:id="rId21"/>
    <p:sldId id="531" r:id="rId22"/>
    <p:sldId id="545" r:id="rId23"/>
    <p:sldId id="546" r:id="rId24"/>
    <p:sldId id="547" r:id="rId25"/>
    <p:sldId id="548" r:id="rId26"/>
    <p:sldId id="549" r:id="rId27"/>
    <p:sldId id="550" r:id="rId28"/>
    <p:sldId id="551" r:id="rId29"/>
    <p:sldId id="532" r:id="rId30"/>
    <p:sldId id="533" r:id="rId31"/>
    <p:sldId id="534" r:id="rId32"/>
    <p:sldId id="535" r:id="rId33"/>
    <p:sldId id="536" r:id="rId34"/>
    <p:sldId id="541" r:id="rId35"/>
    <p:sldId id="542" r:id="rId36"/>
    <p:sldId id="543" r:id="rId37"/>
    <p:sldId id="544" r:id="rId38"/>
    <p:sldId id="537" r:id="rId39"/>
    <p:sldId id="538" r:id="rId40"/>
    <p:sldId id="539" r:id="rId41"/>
    <p:sldId id="530" r:id="rId42"/>
    <p:sldId id="507" r:id="rId43"/>
  </p:sldIdLst>
  <p:sldSz cx="12192000" cy="6858000"/>
  <p:notesSz cx="7010400" cy="92964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0DB7E4FE-C31A-0E44-B29F-ECFB91561346}">
          <p14:sldIdLst>
            <p14:sldId id="488"/>
            <p14:sldId id="493"/>
            <p14:sldId id="552"/>
            <p14:sldId id="509"/>
            <p14:sldId id="510"/>
            <p14:sldId id="511"/>
            <p14:sldId id="513"/>
            <p14:sldId id="524"/>
            <p14:sldId id="516"/>
            <p14:sldId id="517"/>
            <p14:sldId id="520"/>
            <p14:sldId id="521"/>
            <p14:sldId id="525"/>
            <p14:sldId id="526"/>
            <p14:sldId id="527"/>
            <p14:sldId id="528"/>
            <p14:sldId id="529"/>
            <p14:sldId id="531"/>
            <p14:sldId id="545"/>
            <p14:sldId id="546"/>
            <p14:sldId id="547"/>
            <p14:sldId id="548"/>
            <p14:sldId id="549"/>
            <p14:sldId id="550"/>
            <p14:sldId id="551"/>
            <p14:sldId id="532"/>
            <p14:sldId id="533"/>
            <p14:sldId id="534"/>
            <p14:sldId id="535"/>
            <p14:sldId id="536"/>
            <p14:sldId id="541"/>
            <p14:sldId id="542"/>
            <p14:sldId id="543"/>
            <p14:sldId id="544"/>
            <p14:sldId id="537"/>
            <p14:sldId id="538"/>
            <p14:sldId id="539"/>
            <p14:sldId id="530"/>
            <p14:sldId id="507"/>
          </p14:sldIdLst>
        </p14:section>
        <p14:section name="Examples" id="{B963854E-30FD-4147-821E-3E38EE8BE506}">
          <p14:sldIdLst/>
        </p14:section>
        <p14:section name="Your Presentation" id="{4F5356EF-B367-A340-B40A-C84A2DC34F34}">
          <p14:sldIdLst/>
        </p14:section>
      </p14:sectionLst>
    </p:ext>
    <p:ext uri="{EFAFB233-063F-42B5-8137-9DF3F51BA10A}">
      <p15:sldGuideLst xmlns:p15="http://schemas.microsoft.com/office/powerpoint/2012/main">
        <p15:guide id="3" orient="horz" pos="168" userDrawn="1">
          <p15:clr>
            <a:srgbClr val="A4A3A4"/>
          </p15:clr>
        </p15:guide>
        <p15:guide id="21" pos="3840" userDrawn="1">
          <p15:clr>
            <a:srgbClr val="A4A3A4"/>
          </p15:clr>
        </p15:guide>
        <p15:guide id="23" orient="horz" pos="772" userDrawn="1">
          <p15:clr>
            <a:srgbClr val="A4A3A4"/>
          </p15:clr>
        </p15:guide>
        <p15:guide id="27" orient="horz" pos="2160" userDrawn="1">
          <p15:clr>
            <a:srgbClr val="A4A3A4"/>
          </p15:clr>
        </p15:guide>
        <p15:guide id="28" orient="horz" pos="5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51334" initials="I"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8E"/>
    <a:srgbClr val="3F403F"/>
    <a:srgbClr val="7575CB"/>
    <a:srgbClr val="2A7DE1"/>
    <a:srgbClr val="A6A6A6"/>
    <a:srgbClr val="8D9296"/>
    <a:srgbClr val="53575A"/>
    <a:srgbClr val="555759"/>
    <a:srgbClr val="676B6D"/>
    <a:srgbClr val="59C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13243C-3CB4-4B97-BEB0-3D52218F9630}" v="1" dt="2024-02-01T14:17:22.825"/>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6327" autoAdjust="0"/>
  </p:normalViewPr>
  <p:slideViewPr>
    <p:cSldViewPr snapToGrid="0">
      <p:cViewPr varScale="1">
        <p:scale>
          <a:sx n="67" d="100"/>
          <a:sy n="67" d="100"/>
        </p:scale>
        <p:origin x="948" y="44"/>
      </p:cViewPr>
      <p:guideLst>
        <p:guide orient="horz" pos="168"/>
        <p:guide pos="3840"/>
        <p:guide orient="horz" pos="772"/>
        <p:guide orient="horz" pos="2160"/>
        <p:guide orient="horz" pos="568"/>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50" d="100"/>
          <a:sy n="50" d="100"/>
        </p:scale>
        <p:origin x="2684"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ggs, Christopher" userId="8d99313b-15aa-40bb-9e70-815446bda394" providerId="ADAL" clId="{08C49CB4-B1A9-47C9-A67E-6A04624CD124}"/>
    <pc:docChg chg="delSld modSld modSection">
      <pc:chgData name="Boggs, Christopher" userId="8d99313b-15aa-40bb-9e70-815446bda394" providerId="ADAL" clId="{08C49CB4-B1A9-47C9-A67E-6A04624CD124}" dt="2023-10-31T19:15:11.962" v="21" actId="47"/>
      <pc:docMkLst>
        <pc:docMk/>
      </pc:docMkLst>
      <pc:sldChg chg="modSp mod">
        <pc:chgData name="Boggs, Christopher" userId="8d99313b-15aa-40bb-9e70-815446bda394" providerId="ADAL" clId="{08C49CB4-B1A9-47C9-A67E-6A04624CD124}" dt="2023-10-31T19:12:34.173" v="19" actId="20577"/>
        <pc:sldMkLst>
          <pc:docMk/>
          <pc:sldMk cId="4212151380" sldId="488"/>
        </pc:sldMkLst>
        <pc:spChg chg="mod">
          <ac:chgData name="Boggs, Christopher" userId="8d99313b-15aa-40bb-9e70-815446bda394" providerId="ADAL" clId="{08C49CB4-B1A9-47C9-A67E-6A04624CD124}" dt="2023-10-31T19:12:34.173" v="19" actId="20577"/>
          <ac:spMkLst>
            <pc:docMk/>
            <pc:sldMk cId="4212151380" sldId="488"/>
            <ac:spMk id="3" creationId="{8F89A36A-DEF9-2045-8622-76295BF006CE}"/>
          </ac:spMkLst>
        </pc:spChg>
      </pc:sldChg>
      <pc:sldChg chg="del">
        <pc:chgData name="Boggs, Christopher" userId="8d99313b-15aa-40bb-9e70-815446bda394" providerId="ADAL" clId="{08C49CB4-B1A9-47C9-A67E-6A04624CD124}" dt="2023-10-31T19:15:11.962" v="21" actId="47"/>
        <pc:sldMkLst>
          <pc:docMk/>
          <pc:sldMk cId="2328827912" sldId="3569"/>
        </pc:sldMkLst>
      </pc:sldChg>
      <pc:sldMasterChg chg="delSldLayout">
        <pc:chgData name="Boggs, Christopher" userId="8d99313b-15aa-40bb-9e70-815446bda394" providerId="ADAL" clId="{08C49CB4-B1A9-47C9-A67E-6A04624CD124}" dt="2023-10-31T19:15:11.962" v="21" actId="47"/>
        <pc:sldMasterMkLst>
          <pc:docMk/>
          <pc:sldMasterMk cId="3601119669" sldId="2147484175"/>
        </pc:sldMasterMkLst>
        <pc:sldLayoutChg chg="del">
          <pc:chgData name="Boggs, Christopher" userId="8d99313b-15aa-40bb-9e70-815446bda394" providerId="ADAL" clId="{08C49CB4-B1A9-47C9-A67E-6A04624CD124}" dt="2023-10-31T19:15:11.962" v="21" actId="47"/>
          <pc:sldLayoutMkLst>
            <pc:docMk/>
            <pc:sldMasterMk cId="3601119669" sldId="2147484175"/>
            <pc:sldLayoutMk cId="2642653867" sldId="2147484227"/>
          </pc:sldLayoutMkLst>
        </pc:sldLayoutChg>
        <pc:sldLayoutChg chg="del">
          <pc:chgData name="Boggs, Christopher" userId="8d99313b-15aa-40bb-9e70-815446bda394" providerId="ADAL" clId="{08C49CB4-B1A9-47C9-A67E-6A04624CD124}" dt="2023-10-31T19:13:38.068" v="20" actId="47"/>
          <pc:sldLayoutMkLst>
            <pc:docMk/>
            <pc:sldMasterMk cId="3601119669" sldId="2147484175"/>
            <pc:sldLayoutMk cId="3571636076" sldId="2147484227"/>
          </pc:sldLayoutMkLst>
        </pc:sldLayoutChg>
      </pc:sldMasterChg>
    </pc:docChg>
  </pc:docChgLst>
  <pc:docChgLst>
    <pc:chgData name="Boggs, Christopher" userId="8d99313b-15aa-40bb-9e70-815446bda394" providerId="ADAL" clId="{1413243C-3CB4-4B97-BEB0-3D52218F9630}"/>
    <pc:docChg chg="delSld modSld modSection">
      <pc:chgData name="Boggs, Christopher" userId="8d99313b-15aa-40bb-9e70-815446bda394" providerId="ADAL" clId="{1413243C-3CB4-4B97-BEB0-3D52218F9630}" dt="2024-02-01T17:57:58.837" v="8" actId="20577"/>
      <pc:docMkLst>
        <pc:docMk/>
      </pc:docMkLst>
      <pc:sldChg chg="modSp mod">
        <pc:chgData name="Boggs, Christopher" userId="8d99313b-15aa-40bb-9e70-815446bda394" providerId="ADAL" clId="{1413243C-3CB4-4B97-BEB0-3D52218F9630}" dt="2024-02-01T17:57:58.837" v="8" actId="20577"/>
        <pc:sldMkLst>
          <pc:docMk/>
          <pc:sldMk cId="4212151380" sldId="488"/>
        </pc:sldMkLst>
        <pc:spChg chg="mod">
          <ac:chgData name="Boggs, Christopher" userId="8d99313b-15aa-40bb-9e70-815446bda394" providerId="ADAL" clId="{1413243C-3CB4-4B97-BEB0-3D52218F9630}" dt="2024-02-01T17:57:58.837" v="8" actId="20577"/>
          <ac:spMkLst>
            <pc:docMk/>
            <pc:sldMk cId="4212151380" sldId="488"/>
            <ac:spMk id="3" creationId="{8F89A36A-DEF9-2045-8622-76295BF006CE}"/>
          </ac:spMkLst>
        </pc:spChg>
      </pc:sldChg>
      <pc:sldChg chg="del">
        <pc:chgData name="Boggs, Christopher" userId="8d99313b-15aa-40bb-9e70-815446bda394" providerId="ADAL" clId="{1413243C-3CB4-4B97-BEB0-3D52218F9630}" dt="2024-02-01T14:17:25.815" v="0" actId="47"/>
        <pc:sldMkLst>
          <pc:docMk/>
          <pc:sldMk cId="2189826653" sldId="50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33" tIns="45717" rIns="91433" bIns="45717" rtlCol="0"/>
          <a:lstStyle>
            <a:lvl1pPr algn="r">
              <a:defRPr sz="1200"/>
            </a:lvl1pPr>
          </a:lstStyle>
          <a:p>
            <a:fld id="{BD3A0C50-E1CA-4E77-96B0-27DAD85BB38C}" type="datetimeFigureOut">
              <a:rPr lang="en-US" smtClean="0"/>
              <a:pPr/>
              <a:t>2/1/2024</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1433" tIns="45717" rIns="91433" bIns="4571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1433" tIns="45717" rIns="91433" bIns="45717" rtlCol="0" anchor="b"/>
          <a:lstStyle>
            <a:lvl1pPr algn="r">
              <a:defRPr sz="1200"/>
            </a:lvl1pPr>
          </a:lstStyle>
          <a:p>
            <a:fld id="{AD858600-E446-4665-9473-F6CFB70F902B}" type="slidenum">
              <a:rPr lang="en-US" smtClean="0"/>
              <a:pPr/>
              <a:t>‹#›</a:t>
            </a:fld>
            <a:endParaRPr lang="en-US"/>
          </a:p>
        </p:txBody>
      </p:sp>
    </p:spTree>
    <p:extLst>
      <p:ext uri="{BB962C8B-B14F-4D97-AF65-F5344CB8AC3E}">
        <p14:creationId xmlns:p14="http://schemas.microsoft.com/office/powerpoint/2010/main" val="3182655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33" tIns="45717" rIns="91433" bIns="45717" rtlCol="0"/>
          <a:lstStyle>
            <a:lvl1pPr algn="r">
              <a:defRPr sz="1200"/>
            </a:lvl1pPr>
          </a:lstStyle>
          <a:p>
            <a:fld id="{0A0830D5-D02C-4E49-82E3-D6B36F6B1F59}" type="datetimeFigureOut">
              <a:rPr lang="en-US" smtClean="0"/>
              <a:pPr/>
              <a:t>2/1/2024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33" tIns="45717" rIns="91433" bIns="4571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1433" tIns="45717" rIns="91433"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1433" tIns="45717" rIns="91433" bIns="45717" rtlCol="0" anchor="b"/>
          <a:lstStyle>
            <a:lvl1pPr algn="r">
              <a:defRPr sz="1200"/>
            </a:lvl1pPr>
          </a:lstStyle>
          <a:p>
            <a:fld id="{D7435F94-B76E-4C4F-9CC1-16C116738A31}" type="slidenum">
              <a:rPr lang="en-US" smtClean="0"/>
              <a:pPr/>
              <a:t>‹#›</a:t>
            </a:fld>
            <a:endParaRPr lang="en-US"/>
          </a:p>
        </p:txBody>
      </p:sp>
    </p:spTree>
    <p:extLst>
      <p:ext uri="{BB962C8B-B14F-4D97-AF65-F5344CB8AC3E}">
        <p14:creationId xmlns:p14="http://schemas.microsoft.com/office/powerpoint/2010/main" val="39939751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wo Line Tit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8" name="Content Placeholder 2"/>
          <p:cNvSpPr>
            <a:spLocks noGrp="1"/>
          </p:cNvSpPr>
          <p:nvPr>
            <p:ph idx="1"/>
          </p:nvPr>
        </p:nvSpPr>
        <p:spPr>
          <a:xfrm>
            <a:off x="457200" y="2039112"/>
            <a:ext cx="9144000" cy="4142232"/>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chemeClr val="accent1"/>
              </a:buClr>
              <a:defRPr>
                <a:solidFill>
                  <a:schemeClr val="tx1"/>
                </a:solidFill>
              </a:defRPr>
            </a:lvl6pPr>
            <a:lvl7pPr>
              <a:defRPr>
                <a:solidFill>
                  <a:srgbClr val="3F403F"/>
                </a:solidFill>
              </a:defRPr>
            </a:lvl7pPr>
            <a:lvl8pP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C323D4C1-CFFA-6DF2-CEF0-C921194DDCBB}"/>
              </a:ext>
            </a:extLst>
          </p:cNvPr>
          <p:cNvSpPr>
            <a:spLocks noGrp="1"/>
          </p:cNvSpPr>
          <p:nvPr>
            <p:ph type="ftr" sz="quarter" idx="10"/>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303096595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Line Title – 2 Column Imag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10" name="Content Placeholder 2"/>
          <p:cNvSpPr>
            <a:spLocks noGrp="1"/>
          </p:cNvSpPr>
          <p:nvPr>
            <p:ph idx="1"/>
          </p:nvPr>
        </p:nvSpPr>
        <p:spPr>
          <a:xfrm>
            <a:off x="457200" y="2039112"/>
            <a:ext cx="5303520" cy="4133087"/>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DAD6ABFA-7E56-F942-8098-C8CD87A031DB}"/>
              </a:ext>
            </a:extLst>
          </p:cNvPr>
          <p:cNvSpPr>
            <a:spLocks noGrp="1"/>
          </p:cNvSpPr>
          <p:nvPr>
            <p:ph type="pic" sz="quarter" idx="12"/>
          </p:nvPr>
        </p:nvSpPr>
        <p:spPr>
          <a:xfrm>
            <a:off x="6096000" y="2039112"/>
            <a:ext cx="5638800" cy="4133087"/>
          </a:xfrm>
          <a:solidFill>
            <a:schemeClr val="bg1">
              <a:lumMod val="75000"/>
            </a:schemeClr>
          </a:solidFill>
        </p:spPr>
        <p:txBody>
          <a:bodyPr/>
          <a:lstStyle>
            <a:lvl1pPr>
              <a:defRPr b="0" i="0"/>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1E6EF240-A0F2-4CA0-FE17-FDDC58BE7384}"/>
              </a:ext>
            </a:extLst>
          </p:cNvPr>
          <p:cNvSpPr>
            <a:spLocks noGrp="1"/>
          </p:cNvSpPr>
          <p:nvPr>
            <p:ph type="ftr" sz="quarter" idx="13"/>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306707016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Line Title and Subtitle – 2 Column Imag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9" name="Text Placeholder 12"/>
          <p:cNvSpPr>
            <a:spLocks noGrp="1"/>
          </p:cNvSpPr>
          <p:nvPr>
            <p:ph type="body" sz="quarter" idx="10"/>
          </p:nvPr>
        </p:nvSpPr>
        <p:spPr>
          <a:xfrm>
            <a:off x="457200" y="1444752"/>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11" name="Picture Placeholder 2">
            <a:extLst>
              <a:ext uri="{FF2B5EF4-FFF2-40B4-BE49-F238E27FC236}">
                <a16:creationId xmlns:a16="http://schemas.microsoft.com/office/drawing/2014/main" id="{51817294-44C5-7041-8072-858B5A8B3B53}"/>
              </a:ext>
            </a:extLst>
          </p:cNvPr>
          <p:cNvSpPr>
            <a:spLocks noGrp="1"/>
          </p:cNvSpPr>
          <p:nvPr>
            <p:ph type="pic" sz="quarter" idx="12"/>
          </p:nvPr>
        </p:nvSpPr>
        <p:spPr>
          <a:xfrm>
            <a:off x="6096000" y="2039112"/>
            <a:ext cx="5638800" cy="4133087"/>
          </a:xfrm>
          <a:solidFill>
            <a:schemeClr val="bg1">
              <a:lumMod val="75000"/>
            </a:schemeClr>
          </a:solidFill>
        </p:spPr>
        <p:txBody>
          <a:bodyPr/>
          <a:lstStyle>
            <a:lvl1pPr>
              <a:defRPr b="0" i="0"/>
            </a:lvl1pPr>
          </a:lstStyle>
          <a:p>
            <a:r>
              <a:rPr lang="en-US"/>
              <a:t>Click icon to add picture</a:t>
            </a:r>
          </a:p>
        </p:txBody>
      </p:sp>
      <p:sp>
        <p:nvSpPr>
          <p:cNvPr id="12" name="Content Placeholder 2">
            <a:extLst>
              <a:ext uri="{FF2B5EF4-FFF2-40B4-BE49-F238E27FC236}">
                <a16:creationId xmlns:a16="http://schemas.microsoft.com/office/drawing/2014/main" id="{F8A1CAFC-5255-D046-81F6-4B4EB210969A}"/>
              </a:ext>
            </a:extLst>
          </p:cNvPr>
          <p:cNvSpPr>
            <a:spLocks noGrp="1"/>
          </p:cNvSpPr>
          <p:nvPr>
            <p:ph idx="1"/>
          </p:nvPr>
        </p:nvSpPr>
        <p:spPr>
          <a:xfrm>
            <a:off x="457200" y="2039112"/>
            <a:ext cx="5303520" cy="4133087"/>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F91B998C-200D-519F-9722-11273408F37F}"/>
              </a:ext>
            </a:extLst>
          </p:cNvPr>
          <p:cNvSpPr>
            <a:spLocks noGrp="1"/>
          </p:cNvSpPr>
          <p:nvPr>
            <p:ph type="ftr" sz="quarter" idx="13"/>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3428032502"/>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Subtitle – 2 Column Image">
    <p:spTree>
      <p:nvGrpSpPr>
        <p:cNvPr id="1" name=""/>
        <p:cNvGrpSpPr/>
        <p:nvPr/>
      </p:nvGrpSpPr>
      <p:grpSpPr>
        <a:xfrm>
          <a:off x="0" y="0"/>
          <a:ext cx="0" cy="0"/>
          <a:chOff x="0" y="0"/>
          <a:chExt cx="0" cy="0"/>
        </a:xfrm>
      </p:grpSpPr>
      <p:sp>
        <p:nvSpPr>
          <p:cNvPr id="7" name="Title 1"/>
          <p:cNvSpPr>
            <a:spLocks noGrp="1"/>
          </p:cNvSpPr>
          <p:nvPr>
            <p:ph type="title"/>
          </p:nvPr>
        </p:nvSpPr>
        <p:spPr>
          <a:xfrm>
            <a:off x="457200" y="731520"/>
            <a:ext cx="8375904" cy="302580"/>
          </a:xfrm>
        </p:spPr>
        <p:txBody>
          <a:bodyPr wrap="square"/>
          <a:lstStyle/>
          <a:p>
            <a:r>
              <a:rPr lang="en-US"/>
              <a:t>Click to edit Master title style</a:t>
            </a:r>
            <a:endParaRPr lang="en-US" dirty="0"/>
          </a:p>
        </p:txBody>
      </p:sp>
      <p:sp>
        <p:nvSpPr>
          <p:cNvPr id="9" name="Text Placeholder 12"/>
          <p:cNvSpPr>
            <a:spLocks noGrp="1"/>
          </p:cNvSpPr>
          <p:nvPr>
            <p:ph type="body" sz="quarter" idx="10"/>
          </p:nvPr>
        </p:nvSpPr>
        <p:spPr>
          <a:xfrm>
            <a:off x="457200" y="1106424"/>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11" name="Picture Placeholder 2">
            <a:extLst>
              <a:ext uri="{FF2B5EF4-FFF2-40B4-BE49-F238E27FC236}">
                <a16:creationId xmlns:a16="http://schemas.microsoft.com/office/drawing/2014/main" id="{0A9AD338-B30B-E541-932A-6DDB05666979}"/>
              </a:ext>
            </a:extLst>
          </p:cNvPr>
          <p:cNvSpPr>
            <a:spLocks noGrp="1"/>
          </p:cNvSpPr>
          <p:nvPr>
            <p:ph type="pic" sz="quarter" idx="12"/>
          </p:nvPr>
        </p:nvSpPr>
        <p:spPr>
          <a:xfrm>
            <a:off x="6096000" y="2039112"/>
            <a:ext cx="5638800" cy="4133087"/>
          </a:xfrm>
          <a:solidFill>
            <a:schemeClr val="bg1">
              <a:lumMod val="75000"/>
            </a:schemeClr>
          </a:solidFill>
        </p:spPr>
        <p:txBody>
          <a:bodyPr/>
          <a:lstStyle>
            <a:lvl1pPr>
              <a:defRPr b="0" i="0"/>
            </a:lvl1pPr>
          </a:lstStyle>
          <a:p>
            <a:r>
              <a:rPr lang="en-US"/>
              <a:t>Click icon to add picture</a:t>
            </a:r>
          </a:p>
        </p:txBody>
      </p:sp>
      <p:sp>
        <p:nvSpPr>
          <p:cNvPr id="12" name="Content Placeholder 2">
            <a:extLst>
              <a:ext uri="{FF2B5EF4-FFF2-40B4-BE49-F238E27FC236}">
                <a16:creationId xmlns:a16="http://schemas.microsoft.com/office/drawing/2014/main" id="{94C6F389-052C-7A40-B491-0B0018B74244}"/>
              </a:ext>
            </a:extLst>
          </p:cNvPr>
          <p:cNvSpPr>
            <a:spLocks noGrp="1"/>
          </p:cNvSpPr>
          <p:nvPr>
            <p:ph idx="1"/>
          </p:nvPr>
        </p:nvSpPr>
        <p:spPr>
          <a:xfrm>
            <a:off x="457200" y="2039112"/>
            <a:ext cx="5303520" cy="4133087"/>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65595B0C-D07E-D372-47B9-D3148C5D40C2}"/>
              </a:ext>
            </a:extLst>
          </p:cNvPr>
          <p:cNvSpPr>
            <a:spLocks noGrp="1"/>
          </p:cNvSpPr>
          <p:nvPr>
            <p:ph type="ftr" sz="quarter" idx="13"/>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124971453"/>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Line Title – 2 Column Tabl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4" name="Table Placeholder 3">
            <a:extLst>
              <a:ext uri="{FF2B5EF4-FFF2-40B4-BE49-F238E27FC236}">
                <a16:creationId xmlns:a16="http://schemas.microsoft.com/office/drawing/2014/main" id="{76F08FBB-62F1-B342-A589-BC0F6F72ED82}"/>
              </a:ext>
            </a:extLst>
          </p:cNvPr>
          <p:cNvSpPr>
            <a:spLocks noGrp="1"/>
          </p:cNvSpPr>
          <p:nvPr>
            <p:ph type="tbl" sz="quarter" idx="12"/>
          </p:nvPr>
        </p:nvSpPr>
        <p:spPr>
          <a:xfrm>
            <a:off x="6096000" y="2039112"/>
            <a:ext cx="5638800" cy="4133087"/>
          </a:xfrm>
        </p:spPr>
        <p:txBody>
          <a:bodyPr/>
          <a:lstStyle>
            <a:lvl1pPr>
              <a:defRPr b="0" i="0"/>
            </a:lvl1pPr>
          </a:lstStyle>
          <a:p>
            <a:r>
              <a:rPr lang="en-US"/>
              <a:t>Click icon to add table</a:t>
            </a:r>
          </a:p>
        </p:txBody>
      </p:sp>
      <p:sp>
        <p:nvSpPr>
          <p:cNvPr id="8" name="Content Placeholder 2">
            <a:extLst>
              <a:ext uri="{FF2B5EF4-FFF2-40B4-BE49-F238E27FC236}">
                <a16:creationId xmlns:a16="http://schemas.microsoft.com/office/drawing/2014/main" id="{41998592-36CB-0643-B46C-2612B5B3DE45}"/>
              </a:ext>
            </a:extLst>
          </p:cNvPr>
          <p:cNvSpPr>
            <a:spLocks noGrp="1"/>
          </p:cNvSpPr>
          <p:nvPr>
            <p:ph idx="1"/>
          </p:nvPr>
        </p:nvSpPr>
        <p:spPr>
          <a:xfrm>
            <a:off x="457200" y="2039112"/>
            <a:ext cx="5303520" cy="4133087"/>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3D235BB3-6EE1-61B6-2593-86F15865F553}"/>
              </a:ext>
            </a:extLst>
          </p:cNvPr>
          <p:cNvSpPr>
            <a:spLocks noGrp="1"/>
          </p:cNvSpPr>
          <p:nvPr>
            <p:ph type="ftr" sz="quarter" idx="13"/>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4046189412"/>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Line Title and Subtitle – 2 Column Table ">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9" name="Text Placeholder 12"/>
          <p:cNvSpPr>
            <a:spLocks noGrp="1"/>
          </p:cNvSpPr>
          <p:nvPr>
            <p:ph type="body" sz="quarter" idx="10"/>
          </p:nvPr>
        </p:nvSpPr>
        <p:spPr>
          <a:xfrm>
            <a:off x="457200" y="1444752"/>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10" name="Table Placeholder 3">
            <a:extLst>
              <a:ext uri="{FF2B5EF4-FFF2-40B4-BE49-F238E27FC236}">
                <a16:creationId xmlns:a16="http://schemas.microsoft.com/office/drawing/2014/main" id="{AD271ABD-5095-7142-B1DF-1264D7A861F3}"/>
              </a:ext>
            </a:extLst>
          </p:cNvPr>
          <p:cNvSpPr>
            <a:spLocks noGrp="1"/>
          </p:cNvSpPr>
          <p:nvPr>
            <p:ph type="tbl" sz="quarter" idx="12"/>
          </p:nvPr>
        </p:nvSpPr>
        <p:spPr>
          <a:xfrm>
            <a:off x="6096000" y="2039112"/>
            <a:ext cx="5638800" cy="4133087"/>
          </a:xfrm>
        </p:spPr>
        <p:txBody>
          <a:bodyPr/>
          <a:lstStyle>
            <a:lvl1pPr>
              <a:defRPr b="0" i="0"/>
            </a:lvl1pPr>
          </a:lstStyle>
          <a:p>
            <a:r>
              <a:rPr lang="en-US"/>
              <a:t>Click icon to add table</a:t>
            </a:r>
            <a:endParaRPr lang="en-US" dirty="0"/>
          </a:p>
        </p:txBody>
      </p:sp>
      <p:sp>
        <p:nvSpPr>
          <p:cNvPr id="12" name="Content Placeholder 2">
            <a:extLst>
              <a:ext uri="{FF2B5EF4-FFF2-40B4-BE49-F238E27FC236}">
                <a16:creationId xmlns:a16="http://schemas.microsoft.com/office/drawing/2014/main" id="{306F4734-83E4-EC41-9506-AC4B31C03CB8}"/>
              </a:ext>
            </a:extLst>
          </p:cNvPr>
          <p:cNvSpPr>
            <a:spLocks noGrp="1"/>
          </p:cNvSpPr>
          <p:nvPr>
            <p:ph idx="1"/>
          </p:nvPr>
        </p:nvSpPr>
        <p:spPr>
          <a:xfrm>
            <a:off x="457200" y="2039112"/>
            <a:ext cx="5303520" cy="4133087"/>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ABF70E08-E04E-C3BB-EDFE-1B8BF1DD4112}"/>
              </a:ext>
            </a:extLst>
          </p:cNvPr>
          <p:cNvSpPr>
            <a:spLocks noGrp="1"/>
          </p:cNvSpPr>
          <p:nvPr>
            <p:ph type="ftr" sz="quarter" idx="13"/>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101151494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Subtitle – 2 Column Table">
    <p:spTree>
      <p:nvGrpSpPr>
        <p:cNvPr id="1" name=""/>
        <p:cNvGrpSpPr/>
        <p:nvPr/>
      </p:nvGrpSpPr>
      <p:grpSpPr>
        <a:xfrm>
          <a:off x="0" y="0"/>
          <a:ext cx="0" cy="0"/>
          <a:chOff x="0" y="0"/>
          <a:chExt cx="0" cy="0"/>
        </a:xfrm>
      </p:grpSpPr>
      <p:sp>
        <p:nvSpPr>
          <p:cNvPr id="7" name="Title 1"/>
          <p:cNvSpPr>
            <a:spLocks noGrp="1"/>
          </p:cNvSpPr>
          <p:nvPr>
            <p:ph type="title"/>
          </p:nvPr>
        </p:nvSpPr>
        <p:spPr>
          <a:xfrm>
            <a:off x="457200" y="731520"/>
            <a:ext cx="8375904" cy="302580"/>
          </a:xfrm>
        </p:spPr>
        <p:txBody>
          <a:bodyPr wrap="square"/>
          <a:lstStyle/>
          <a:p>
            <a:r>
              <a:rPr lang="en-US"/>
              <a:t>Click to edit Master title style</a:t>
            </a:r>
            <a:endParaRPr lang="en-US" dirty="0"/>
          </a:p>
        </p:txBody>
      </p:sp>
      <p:sp>
        <p:nvSpPr>
          <p:cNvPr id="9" name="Text Placeholder 12"/>
          <p:cNvSpPr>
            <a:spLocks noGrp="1"/>
          </p:cNvSpPr>
          <p:nvPr>
            <p:ph type="body" sz="quarter" idx="10"/>
          </p:nvPr>
        </p:nvSpPr>
        <p:spPr>
          <a:xfrm>
            <a:off x="457200" y="1106424"/>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10" name="Table Placeholder 3">
            <a:extLst>
              <a:ext uri="{FF2B5EF4-FFF2-40B4-BE49-F238E27FC236}">
                <a16:creationId xmlns:a16="http://schemas.microsoft.com/office/drawing/2014/main" id="{69439F71-2F66-BB4A-A5E8-EC9480715DED}"/>
              </a:ext>
            </a:extLst>
          </p:cNvPr>
          <p:cNvSpPr>
            <a:spLocks noGrp="1"/>
          </p:cNvSpPr>
          <p:nvPr>
            <p:ph type="tbl" sz="quarter" idx="12"/>
          </p:nvPr>
        </p:nvSpPr>
        <p:spPr>
          <a:xfrm>
            <a:off x="6096000" y="2039112"/>
            <a:ext cx="5638800" cy="4133087"/>
          </a:xfrm>
        </p:spPr>
        <p:txBody>
          <a:bodyPr/>
          <a:lstStyle>
            <a:lvl1pPr>
              <a:defRPr b="0" i="0"/>
            </a:lvl1pPr>
          </a:lstStyle>
          <a:p>
            <a:r>
              <a:rPr lang="en-US"/>
              <a:t>Click icon to add table</a:t>
            </a:r>
            <a:endParaRPr lang="en-US" dirty="0"/>
          </a:p>
        </p:txBody>
      </p:sp>
      <p:sp>
        <p:nvSpPr>
          <p:cNvPr id="12" name="Content Placeholder 2">
            <a:extLst>
              <a:ext uri="{FF2B5EF4-FFF2-40B4-BE49-F238E27FC236}">
                <a16:creationId xmlns:a16="http://schemas.microsoft.com/office/drawing/2014/main" id="{9078AB5E-5CB2-7841-AF9D-954E8666C3AA}"/>
              </a:ext>
            </a:extLst>
          </p:cNvPr>
          <p:cNvSpPr>
            <a:spLocks noGrp="1"/>
          </p:cNvSpPr>
          <p:nvPr>
            <p:ph idx="1"/>
          </p:nvPr>
        </p:nvSpPr>
        <p:spPr>
          <a:xfrm>
            <a:off x="457200" y="2039112"/>
            <a:ext cx="5303520" cy="4133087"/>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9A1881B0-558B-9F6E-CDD7-E34A35B85E80}"/>
              </a:ext>
            </a:extLst>
          </p:cNvPr>
          <p:cNvSpPr>
            <a:spLocks noGrp="1"/>
          </p:cNvSpPr>
          <p:nvPr>
            <p:ph type="ftr" sz="quarter" idx="13"/>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76269180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Line Title – 2 Column Char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3" name="Chart Placeholder 2">
            <a:extLst>
              <a:ext uri="{FF2B5EF4-FFF2-40B4-BE49-F238E27FC236}">
                <a16:creationId xmlns:a16="http://schemas.microsoft.com/office/drawing/2014/main" id="{BE59FE0A-1E94-8B4E-9D13-23FDD5E98ADD}"/>
              </a:ext>
            </a:extLst>
          </p:cNvPr>
          <p:cNvSpPr>
            <a:spLocks noGrp="1"/>
          </p:cNvSpPr>
          <p:nvPr>
            <p:ph type="chart" sz="quarter" idx="12"/>
          </p:nvPr>
        </p:nvSpPr>
        <p:spPr>
          <a:xfrm>
            <a:off x="6096000" y="2039112"/>
            <a:ext cx="5638800" cy="4133087"/>
          </a:xfrm>
        </p:spPr>
        <p:txBody>
          <a:bodyPr/>
          <a:lstStyle>
            <a:lvl1pPr>
              <a:defRPr b="0" i="0"/>
            </a:lvl1pPr>
          </a:lstStyle>
          <a:p>
            <a:r>
              <a:rPr lang="en-US"/>
              <a:t>Click icon to add chart</a:t>
            </a:r>
            <a:endParaRPr lang="en-US" dirty="0"/>
          </a:p>
        </p:txBody>
      </p:sp>
      <p:sp>
        <p:nvSpPr>
          <p:cNvPr id="8" name="Content Placeholder 2">
            <a:extLst>
              <a:ext uri="{FF2B5EF4-FFF2-40B4-BE49-F238E27FC236}">
                <a16:creationId xmlns:a16="http://schemas.microsoft.com/office/drawing/2014/main" id="{A13EEA6B-1858-8F41-A057-5EB705A4AF4F}"/>
              </a:ext>
            </a:extLst>
          </p:cNvPr>
          <p:cNvSpPr>
            <a:spLocks noGrp="1"/>
          </p:cNvSpPr>
          <p:nvPr>
            <p:ph idx="1"/>
          </p:nvPr>
        </p:nvSpPr>
        <p:spPr>
          <a:xfrm>
            <a:off x="457200" y="2039112"/>
            <a:ext cx="5303520" cy="4133087"/>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E1FB7ED1-CBFE-FFCC-B9A2-D62DCFD5A082}"/>
              </a:ext>
            </a:extLst>
          </p:cNvPr>
          <p:cNvSpPr>
            <a:spLocks noGrp="1"/>
          </p:cNvSpPr>
          <p:nvPr>
            <p:ph type="ftr" sz="quarter" idx="13"/>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3136601848"/>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Line Title and Subtitle – 2 Column Char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9" name="Text Placeholder 12"/>
          <p:cNvSpPr>
            <a:spLocks noGrp="1"/>
          </p:cNvSpPr>
          <p:nvPr>
            <p:ph type="body" sz="quarter" idx="10"/>
          </p:nvPr>
        </p:nvSpPr>
        <p:spPr>
          <a:xfrm>
            <a:off x="457200" y="1444752"/>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11" name="Chart Placeholder 2">
            <a:extLst>
              <a:ext uri="{FF2B5EF4-FFF2-40B4-BE49-F238E27FC236}">
                <a16:creationId xmlns:a16="http://schemas.microsoft.com/office/drawing/2014/main" id="{B85B8377-7FEE-E14C-8364-6A180BB976BB}"/>
              </a:ext>
            </a:extLst>
          </p:cNvPr>
          <p:cNvSpPr>
            <a:spLocks noGrp="1"/>
          </p:cNvSpPr>
          <p:nvPr>
            <p:ph type="chart" sz="quarter" idx="12"/>
          </p:nvPr>
        </p:nvSpPr>
        <p:spPr>
          <a:xfrm>
            <a:off x="6096000" y="2039112"/>
            <a:ext cx="5638800" cy="4133087"/>
          </a:xfrm>
        </p:spPr>
        <p:txBody>
          <a:bodyPr/>
          <a:lstStyle>
            <a:lvl1pPr>
              <a:defRPr b="0" i="0"/>
            </a:lvl1pPr>
          </a:lstStyle>
          <a:p>
            <a:r>
              <a:rPr lang="en-US"/>
              <a:t>Click icon to add chart</a:t>
            </a:r>
          </a:p>
        </p:txBody>
      </p:sp>
      <p:sp>
        <p:nvSpPr>
          <p:cNvPr id="12" name="Content Placeholder 2">
            <a:extLst>
              <a:ext uri="{FF2B5EF4-FFF2-40B4-BE49-F238E27FC236}">
                <a16:creationId xmlns:a16="http://schemas.microsoft.com/office/drawing/2014/main" id="{A2849EF9-1BFC-9040-A810-17A9F4725468}"/>
              </a:ext>
            </a:extLst>
          </p:cNvPr>
          <p:cNvSpPr>
            <a:spLocks noGrp="1"/>
          </p:cNvSpPr>
          <p:nvPr>
            <p:ph idx="1"/>
          </p:nvPr>
        </p:nvSpPr>
        <p:spPr>
          <a:xfrm>
            <a:off x="457200" y="2039112"/>
            <a:ext cx="5303520" cy="4133087"/>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7A414328-CF40-2C20-95BA-0C0BD1866C25}"/>
              </a:ext>
            </a:extLst>
          </p:cNvPr>
          <p:cNvSpPr>
            <a:spLocks noGrp="1"/>
          </p:cNvSpPr>
          <p:nvPr>
            <p:ph type="ftr" sz="quarter" idx="13"/>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2069534136"/>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Subtitle – 2 Column Chart">
    <p:spTree>
      <p:nvGrpSpPr>
        <p:cNvPr id="1" name=""/>
        <p:cNvGrpSpPr/>
        <p:nvPr/>
      </p:nvGrpSpPr>
      <p:grpSpPr>
        <a:xfrm>
          <a:off x="0" y="0"/>
          <a:ext cx="0" cy="0"/>
          <a:chOff x="0" y="0"/>
          <a:chExt cx="0" cy="0"/>
        </a:xfrm>
      </p:grpSpPr>
      <p:sp>
        <p:nvSpPr>
          <p:cNvPr id="7" name="Title 1"/>
          <p:cNvSpPr>
            <a:spLocks noGrp="1"/>
          </p:cNvSpPr>
          <p:nvPr>
            <p:ph type="title"/>
          </p:nvPr>
        </p:nvSpPr>
        <p:spPr>
          <a:xfrm>
            <a:off x="457200" y="731520"/>
            <a:ext cx="8375904" cy="302580"/>
          </a:xfrm>
        </p:spPr>
        <p:txBody>
          <a:bodyPr wrap="square"/>
          <a:lstStyle/>
          <a:p>
            <a:r>
              <a:rPr lang="en-US"/>
              <a:t>Click to edit Master title style</a:t>
            </a:r>
            <a:endParaRPr lang="en-US" dirty="0"/>
          </a:p>
        </p:txBody>
      </p:sp>
      <p:sp>
        <p:nvSpPr>
          <p:cNvPr id="9" name="Text Placeholder 12"/>
          <p:cNvSpPr>
            <a:spLocks noGrp="1"/>
          </p:cNvSpPr>
          <p:nvPr>
            <p:ph type="body" sz="quarter" idx="10"/>
          </p:nvPr>
        </p:nvSpPr>
        <p:spPr>
          <a:xfrm>
            <a:off x="457200" y="1106424"/>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11" name="Chart Placeholder 2">
            <a:extLst>
              <a:ext uri="{FF2B5EF4-FFF2-40B4-BE49-F238E27FC236}">
                <a16:creationId xmlns:a16="http://schemas.microsoft.com/office/drawing/2014/main" id="{80BE709D-6054-7C45-8360-70EE7A510FD9}"/>
              </a:ext>
            </a:extLst>
          </p:cNvPr>
          <p:cNvSpPr>
            <a:spLocks noGrp="1"/>
          </p:cNvSpPr>
          <p:nvPr>
            <p:ph type="chart" sz="quarter" idx="12"/>
          </p:nvPr>
        </p:nvSpPr>
        <p:spPr>
          <a:xfrm>
            <a:off x="6096000" y="2039112"/>
            <a:ext cx="5638800" cy="4133087"/>
          </a:xfrm>
        </p:spPr>
        <p:txBody>
          <a:bodyPr/>
          <a:lstStyle>
            <a:lvl1pPr>
              <a:defRPr b="0" i="0"/>
            </a:lvl1pPr>
          </a:lstStyle>
          <a:p>
            <a:r>
              <a:rPr lang="en-US"/>
              <a:t>Click icon to add chart</a:t>
            </a:r>
          </a:p>
        </p:txBody>
      </p:sp>
      <p:sp>
        <p:nvSpPr>
          <p:cNvPr id="12" name="Content Placeholder 2">
            <a:extLst>
              <a:ext uri="{FF2B5EF4-FFF2-40B4-BE49-F238E27FC236}">
                <a16:creationId xmlns:a16="http://schemas.microsoft.com/office/drawing/2014/main" id="{0A2D45D0-3C2F-7F42-B0D3-57393B62B258}"/>
              </a:ext>
            </a:extLst>
          </p:cNvPr>
          <p:cNvSpPr>
            <a:spLocks noGrp="1"/>
          </p:cNvSpPr>
          <p:nvPr>
            <p:ph idx="1"/>
          </p:nvPr>
        </p:nvSpPr>
        <p:spPr>
          <a:xfrm>
            <a:off x="457200" y="2039112"/>
            <a:ext cx="5303520" cy="4133087"/>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6B3F2F12-6595-FEB7-D6A9-F296A4CEF7B4}"/>
              </a:ext>
            </a:extLst>
          </p:cNvPr>
          <p:cNvSpPr>
            <a:spLocks noGrp="1"/>
          </p:cNvSpPr>
          <p:nvPr>
            <p:ph type="ftr" sz="quarter" idx="13"/>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333553705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Line Title – 3 Column">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7" name="Content Placeholder 2">
            <a:extLst>
              <a:ext uri="{FF2B5EF4-FFF2-40B4-BE49-F238E27FC236}">
                <a16:creationId xmlns:a16="http://schemas.microsoft.com/office/drawing/2014/main" id="{CD5A9700-78FB-FC46-8ADE-0CE8182ADCD5}"/>
              </a:ext>
            </a:extLst>
          </p:cNvPr>
          <p:cNvSpPr>
            <a:spLocks noGrp="1"/>
          </p:cNvSpPr>
          <p:nvPr>
            <p:ph idx="17"/>
          </p:nvPr>
        </p:nvSpPr>
        <p:spPr>
          <a:xfrm>
            <a:off x="457200" y="2039112"/>
            <a:ext cx="3566160" cy="4144963"/>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E8F3D953-3277-1D4D-98B0-E50039E6FDEF}"/>
              </a:ext>
            </a:extLst>
          </p:cNvPr>
          <p:cNvSpPr>
            <a:spLocks noGrp="1"/>
          </p:cNvSpPr>
          <p:nvPr>
            <p:ph idx="18"/>
          </p:nvPr>
        </p:nvSpPr>
        <p:spPr>
          <a:xfrm>
            <a:off x="4306824" y="2039112"/>
            <a:ext cx="3566160" cy="4144963"/>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78DC44A-9060-2240-8E73-244381782E6D}"/>
              </a:ext>
            </a:extLst>
          </p:cNvPr>
          <p:cNvSpPr>
            <a:spLocks noGrp="1"/>
          </p:cNvSpPr>
          <p:nvPr>
            <p:ph idx="19"/>
          </p:nvPr>
        </p:nvSpPr>
        <p:spPr>
          <a:xfrm>
            <a:off x="8153400" y="2039112"/>
            <a:ext cx="3566160" cy="4144963"/>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BC1D93DB-E7D8-0717-8EFE-1B50CD22DB90}"/>
              </a:ext>
            </a:extLst>
          </p:cNvPr>
          <p:cNvSpPr>
            <a:spLocks noGrp="1"/>
          </p:cNvSpPr>
          <p:nvPr>
            <p:ph type="ftr" sz="quarter" idx="20"/>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324358146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Line Title and Subtit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9" name="Text Placeholder 12"/>
          <p:cNvSpPr>
            <a:spLocks noGrp="1"/>
          </p:cNvSpPr>
          <p:nvPr>
            <p:ph type="body" sz="quarter" idx="10"/>
          </p:nvPr>
        </p:nvSpPr>
        <p:spPr>
          <a:xfrm>
            <a:off x="457199" y="1441548"/>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019440A2-4C4C-8D48-B977-EAC9A16805C1}"/>
              </a:ext>
            </a:extLst>
          </p:cNvPr>
          <p:cNvSpPr>
            <a:spLocks noGrp="1"/>
          </p:cNvSpPr>
          <p:nvPr>
            <p:ph sz="quarter" idx="11"/>
          </p:nvPr>
        </p:nvSpPr>
        <p:spPr>
          <a:xfrm>
            <a:off x="457200" y="2039112"/>
            <a:ext cx="9144000" cy="4144963"/>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D749C275-2568-ADAC-86ED-34DF95700A13}"/>
              </a:ext>
            </a:extLst>
          </p:cNvPr>
          <p:cNvSpPr>
            <a:spLocks noGrp="1"/>
          </p:cNvSpPr>
          <p:nvPr>
            <p:ph type="ftr" sz="quarter" idx="12"/>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2796511941"/>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Line Title and Subtitle – 3 Colum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9" name="Text Placeholder 12"/>
          <p:cNvSpPr>
            <a:spLocks noGrp="1"/>
          </p:cNvSpPr>
          <p:nvPr>
            <p:ph type="body" sz="quarter" idx="10"/>
          </p:nvPr>
        </p:nvSpPr>
        <p:spPr>
          <a:xfrm>
            <a:off x="457200" y="1444752"/>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6486AD56-EE40-5844-83C4-379B67D731D1}"/>
              </a:ext>
            </a:extLst>
          </p:cNvPr>
          <p:cNvSpPr>
            <a:spLocks noGrp="1"/>
          </p:cNvSpPr>
          <p:nvPr>
            <p:ph idx="17"/>
          </p:nvPr>
        </p:nvSpPr>
        <p:spPr>
          <a:xfrm>
            <a:off x="457200" y="2039112"/>
            <a:ext cx="3566160" cy="4144963"/>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40AB2ED6-FB63-204F-AFE2-7630DD4A969E}"/>
              </a:ext>
            </a:extLst>
          </p:cNvPr>
          <p:cNvSpPr>
            <a:spLocks noGrp="1"/>
          </p:cNvSpPr>
          <p:nvPr>
            <p:ph idx="18"/>
          </p:nvPr>
        </p:nvSpPr>
        <p:spPr>
          <a:xfrm>
            <a:off x="4306824" y="2039112"/>
            <a:ext cx="3566160" cy="4144963"/>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A8745A70-4F68-5543-9B0E-58A3DEF51D96}"/>
              </a:ext>
            </a:extLst>
          </p:cNvPr>
          <p:cNvSpPr>
            <a:spLocks noGrp="1"/>
          </p:cNvSpPr>
          <p:nvPr>
            <p:ph idx="19"/>
          </p:nvPr>
        </p:nvSpPr>
        <p:spPr>
          <a:xfrm>
            <a:off x="8153400" y="2039112"/>
            <a:ext cx="3566160" cy="4144963"/>
          </a:xfrm>
        </p:spPr>
        <p:txBody>
          <a:bodyPr wrap="square"/>
          <a:lstStyle>
            <a:lvl1pPr>
              <a:buClr>
                <a:srgbClr val="2A7DE1"/>
              </a:buClr>
              <a:defRPr b="0" i="0">
                <a:solidFill>
                  <a:srgbClr val="3F403F"/>
                </a:solidFill>
              </a:defRPr>
            </a:lvl1pPr>
            <a:lvl2pPr>
              <a:buClr>
                <a:srgbClr val="2A7DE1"/>
              </a:buClr>
              <a:defRPr b="0" i="0">
                <a:solidFill>
                  <a:srgbClr val="3F403F"/>
                </a:solidFill>
              </a:defRPr>
            </a:lvl2pPr>
            <a:lvl3pPr>
              <a:buClr>
                <a:srgbClr val="2A7DE1"/>
              </a:buClr>
              <a:defRPr b="0" i="0">
                <a:solidFill>
                  <a:srgbClr val="3F403F"/>
                </a:solidFill>
              </a:defRPr>
            </a:lvl3pPr>
            <a:lvl4pPr>
              <a:buClr>
                <a:srgbClr val="2A7DE1"/>
              </a:buClr>
              <a:defRPr b="0" i="0">
                <a:solidFill>
                  <a:srgbClr val="3F403F"/>
                </a:solidFill>
              </a:defRPr>
            </a:lvl4pPr>
            <a:lvl5pPr>
              <a:buClr>
                <a:srgbClr val="2A7DE1"/>
              </a:buClr>
              <a:defRPr b="0" i="0">
                <a:solidFill>
                  <a:srgbClr val="3F403F"/>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05086883-FEB1-7C14-D392-66F8E1012116}"/>
              </a:ext>
            </a:extLst>
          </p:cNvPr>
          <p:cNvSpPr>
            <a:spLocks noGrp="1"/>
          </p:cNvSpPr>
          <p:nvPr>
            <p:ph type="ftr" sz="quarter" idx="20"/>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401037382"/>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Subtitle – 3 Column">
    <p:spTree>
      <p:nvGrpSpPr>
        <p:cNvPr id="1" name=""/>
        <p:cNvGrpSpPr/>
        <p:nvPr/>
      </p:nvGrpSpPr>
      <p:grpSpPr>
        <a:xfrm>
          <a:off x="0" y="0"/>
          <a:ext cx="0" cy="0"/>
          <a:chOff x="0" y="0"/>
          <a:chExt cx="0" cy="0"/>
        </a:xfrm>
      </p:grpSpPr>
      <p:sp>
        <p:nvSpPr>
          <p:cNvPr id="7" name="Title 1"/>
          <p:cNvSpPr>
            <a:spLocks noGrp="1"/>
          </p:cNvSpPr>
          <p:nvPr>
            <p:ph type="title"/>
          </p:nvPr>
        </p:nvSpPr>
        <p:spPr>
          <a:xfrm>
            <a:off x="457200" y="731520"/>
            <a:ext cx="8375904" cy="302580"/>
          </a:xfrm>
        </p:spPr>
        <p:txBody>
          <a:bodyPr wrap="square"/>
          <a:lstStyle/>
          <a:p>
            <a:r>
              <a:rPr lang="en-US"/>
              <a:t>Click to edit Master title style</a:t>
            </a:r>
            <a:endParaRPr lang="en-US" dirty="0"/>
          </a:p>
        </p:txBody>
      </p:sp>
      <p:sp>
        <p:nvSpPr>
          <p:cNvPr id="9" name="Text Placeholder 12"/>
          <p:cNvSpPr>
            <a:spLocks noGrp="1"/>
          </p:cNvSpPr>
          <p:nvPr>
            <p:ph type="body" sz="quarter" idx="10"/>
          </p:nvPr>
        </p:nvSpPr>
        <p:spPr>
          <a:xfrm>
            <a:off x="457200" y="1106424"/>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7F6BEFCE-0A8A-C04D-91DE-C4A6A2F59F75}"/>
              </a:ext>
            </a:extLst>
          </p:cNvPr>
          <p:cNvSpPr>
            <a:spLocks noGrp="1"/>
          </p:cNvSpPr>
          <p:nvPr>
            <p:ph idx="17"/>
          </p:nvPr>
        </p:nvSpPr>
        <p:spPr>
          <a:xfrm>
            <a:off x="457200" y="2039112"/>
            <a:ext cx="3566160" cy="4144963"/>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660088B0-D807-7B43-BD1A-9684ACFACA32}"/>
              </a:ext>
            </a:extLst>
          </p:cNvPr>
          <p:cNvSpPr>
            <a:spLocks noGrp="1"/>
          </p:cNvSpPr>
          <p:nvPr>
            <p:ph idx="18"/>
          </p:nvPr>
        </p:nvSpPr>
        <p:spPr>
          <a:xfrm>
            <a:off x="4306824" y="2039112"/>
            <a:ext cx="3566160" cy="4144963"/>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7194FF9F-6549-F743-B7D2-75D51A032F56}"/>
              </a:ext>
            </a:extLst>
          </p:cNvPr>
          <p:cNvSpPr>
            <a:spLocks noGrp="1"/>
          </p:cNvSpPr>
          <p:nvPr>
            <p:ph idx="19"/>
          </p:nvPr>
        </p:nvSpPr>
        <p:spPr>
          <a:xfrm>
            <a:off x="8153400" y="2039112"/>
            <a:ext cx="3566160" cy="4144963"/>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BECE1C6D-A0A2-FC2D-5EFF-2864C608FF8A}"/>
              </a:ext>
            </a:extLst>
          </p:cNvPr>
          <p:cNvSpPr>
            <a:spLocks noGrp="1"/>
          </p:cNvSpPr>
          <p:nvPr>
            <p:ph type="ftr" sz="quarter" idx="20"/>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3374956502"/>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Line Title – 3 Column 3 Imag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3" name="Picture Placeholder 2">
            <a:extLst>
              <a:ext uri="{FF2B5EF4-FFF2-40B4-BE49-F238E27FC236}">
                <a16:creationId xmlns:a16="http://schemas.microsoft.com/office/drawing/2014/main" id="{3C83EEB7-941E-034D-8498-39551464743A}"/>
              </a:ext>
            </a:extLst>
          </p:cNvPr>
          <p:cNvSpPr>
            <a:spLocks noGrp="1"/>
          </p:cNvSpPr>
          <p:nvPr>
            <p:ph type="pic" sz="quarter" idx="14"/>
          </p:nvPr>
        </p:nvSpPr>
        <p:spPr>
          <a:xfrm>
            <a:off x="457200" y="2039112"/>
            <a:ext cx="3566160" cy="1792288"/>
          </a:xfrm>
          <a:solidFill>
            <a:schemeClr val="bg1">
              <a:lumMod val="75000"/>
            </a:schemeClr>
          </a:solidFill>
        </p:spPr>
        <p:txBody>
          <a:bodyPr/>
          <a:lstStyle>
            <a:lvl1pPr>
              <a:defRPr b="0" i="0"/>
            </a:lvl1pPr>
          </a:lstStyle>
          <a:p>
            <a:r>
              <a:rPr lang="en-US"/>
              <a:t>Click icon to add picture</a:t>
            </a:r>
          </a:p>
        </p:txBody>
      </p:sp>
      <p:sp>
        <p:nvSpPr>
          <p:cNvPr id="12" name="Picture Placeholder 2">
            <a:extLst>
              <a:ext uri="{FF2B5EF4-FFF2-40B4-BE49-F238E27FC236}">
                <a16:creationId xmlns:a16="http://schemas.microsoft.com/office/drawing/2014/main" id="{260567A0-497A-E548-A18B-A6A098394A96}"/>
              </a:ext>
            </a:extLst>
          </p:cNvPr>
          <p:cNvSpPr>
            <a:spLocks noGrp="1"/>
          </p:cNvSpPr>
          <p:nvPr>
            <p:ph type="pic" sz="quarter" idx="15"/>
          </p:nvPr>
        </p:nvSpPr>
        <p:spPr>
          <a:xfrm>
            <a:off x="4306824" y="2039112"/>
            <a:ext cx="3566160" cy="1792288"/>
          </a:xfrm>
          <a:solidFill>
            <a:schemeClr val="bg1">
              <a:lumMod val="75000"/>
            </a:schemeClr>
          </a:solidFill>
        </p:spPr>
        <p:txBody>
          <a:bodyPr/>
          <a:lstStyle>
            <a:lvl1pPr>
              <a:defRPr b="0" i="0"/>
            </a:lvl1pPr>
          </a:lstStyle>
          <a:p>
            <a:r>
              <a:rPr lang="en-US"/>
              <a:t>Click icon to add picture</a:t>
            </a:r>
          </a:p>
        </p:txBody>
      </p:sp>
      <p:sp>
        <p:nvSpPr>
          <p:cNvPr id="13" name="Picture Placeholder 2">
            <a:extLst>
              <a:ext uri="{FF2B5EF4-FFF2-40B4-BE49-F238E27FC236}">
                <a16:creationId xmlns:a16="http://schemas.microsoft.com/office/drawing/2014/main" id="{EADF4A49-15E2-0F4E-AD4B-7D655CA52110}"/>
              </a:ext>
            </a:extLst>
          </p:cNvPr>
          <p:cNvSpPr>
            <a:spLocks noGrp="1"/>
          </p:cNvSpPr>
          <p:nvPr>
            <p:ph type="pic" sz="quarter" idx="16"/>
          </p:nvPr>
        </p:nvSpPr>
        <p:spPr>
          <a:xfrm>
            <a:off x="8153400" y="2039112"/>
            <a:ext cx="3566160" cy="1792288"/>
          </a:xfrm>
          <a:solidFill>
            <a:schemeClr val="bg1">
              <a:lumMod val="75000"/>
            </a:schemeClr>
          </a:solidFill>
        </p:spPr>
        <p:txBody>
          <a:bodyPr/>
          <a:lstStyle>
            <a:lvl1pPr>
              <a:defRPr b="0" i="0"/>
            </a:lvl1pPr>
          </a:lstStyle>
          <a:p>
            <a:r>
              <a:rPr lang="en-US"/>
              <a:t>Click icon to add picture</a:t>
            </a:r>
          </a:p>
        </p:txBody>
      </p:sp>
      <p:sp>
        <p:nvSpPr>
          <p:cNvPr id="14" name="Content Placeholder 2">
            <a:extLst>
              <a:ext uri="{FF2B5EF4-FFF2-40B4-BE49-F238E27FC236}">
                <a16:creationId xmlns:a16="http://schemas.microsoft.com/office/drawing/2014/main" id="{01142E34-E2B6-EF41-80ED-A579AD61A17C}"/>
              </a:ext>
            </a:extLst>
          </p:cNvPr>
          <p:cNvSpPr>
            <a:spLocks noGrp="1"/>
          </p:cNvSpPr>
          <p:nvPr>
            <p:ph idx="17"/>
          </p:nvPr>
        </p:nvSpPr>
        <p:spPr>
          <a:xfrm>
            <a:off x="457200" y="4098100"/>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C811F0FA-4065-C044-AD9C-0BB8C3586B80}"/>
              </a:ext>
            </a:extLst>
          </p:cNvPr>
          <p:cNvSpPr>
            <a:spLocks noGrp="1"/>
          </p:cNvSpPr>
          <p:nvPr>
            <p:ph idx="18"/>
          </p:nvPr>
        </p:nvSpPr>
        <p:spPr>
          <a:xfrm>
            <a:off x="4306824" y="4098100"/>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72E3B4AF-5E0E-3E40-99BB-8D60DBF5A6E8}"/>
              </a:ext>
            </a:extLst>
          </p:cNvPr>
          <p:cNvSpPr>
            <a:spLocks noGrp="1"/>
          </p:cNvSpPr>
          <p:nvPr>
            <p:ph idx="19"/>
          </p:nvPr>
        </p:nvSpPr>
        <p:spPr>
          <a:xfrm>
            <a:off x="8153400" y="4098100"/>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4DEDE40A-D7C4-0975-5816-7A6ABE1B0325}"/>
              </a:ext>
            </a:extLst>
          </p:cNvPr>
          <p:cNvSpPr>
            <a:spLocks noGrp="1"/>
          </p:cNvSpPr>
          <p:nvPr>
            <p:ph type="ftr" sz="quarter" idx="20"/>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526309410"/>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Line Title and Subtitle – 3 Column 3 Imag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9" name="Text Placeholder 12"/>
          <p:cNvSpPr>
            <a:spLocks noGrp="1"/>
          </p:cNvSpPr>
          <p:nvPr>
            <p:ph type="body" sz="quarter" idx="10"/>
          </p:nvPr>
        </p:nvSpPr>
        <p:spPr>
          <a:xfrm>
            <a:off x="457200" y="1444752"/>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3" name="Picture Placeholder 2">
            <a:extLst>
              <a:ext uri="{FF2B5EF4-FFF2-40B4-BE49-F238E27FC236}">
                <a16:creationId xmlns:a16="http://schemas.microsoft.com/office/drawing/2014/main" id="{A1B63C67-71D9-3045-AAA4-5C9F9C76D47F}"/>
              </a:ext>
            </a:extLst>
          </p:cNvPr>
          <p:cNvSpPr>
            <a:spLocks noGrp="1"/>
          </p:cNvSpPr>
          <p:nvPr>
            <p:ph type="pic" sz="quarter" idx="14"/>
          </p:nvPr>
        </p:nvSpPr>
        <p:spPr>
          <a:xfrm>
            <a:off x="457200" y="2039112"/>
            <a:ext cx="3566160" cy="1792224"/>
          </a:xfrm>
          <a:solidFill>
            <a:schemeClr val="bg1">
              <a:lumMod val="75000"/>
            </a:schemeClr>
          </a:solidFill>
        </p:spPr>
        <p:txBody>
          <a:bodyPr/>
          <a:lstStyle>
            <a:lvl1pPr>
              <a:defRPr b="0" i="0"/>
            </a:lvl1pPr>
          </a:lstStyle>
          <a:p>
            <a:r>
              <a:rPr lang="en-US"/>
              <a:t>Click icon to add picture</a:t>
            </a:r>
          </a:p>
        </p:txBody>
      </p:sp>
      <p:sp>
        <p:nvSpPr>
          <p:cNvPr id="12" name="Picture Placeholder 2">
            <a:extLst>
              <a:ext uri="{FF2B5EF4-FFF2-40B4-BE49-F238E27FC236}">
                <a16:creationId xmlns:a16="http://schemas.microsoft.com/office/drawing/2014/main" id="{9465ABA5-4E13-F644-A27F-12D5B1098496}"/>
              </a:ext>
            </a:extLst>
          </p:cNvPr>
          <p:cNvSpPr>
            <a:spLocks noGrp="1"/>
          </p:cNvSpPr>
          <p:nvPr>
            <p:ph type="pic" sz="quarter" idx="15"/>
          </p:nvPr>
        </p:nvSpPr>
        <p:spPr>
          <a:xfrm>
            <a:off x="4306824" y="2039112"/>
            <a:ext cx="3566160" cy="1792224"/>
          </a:xfrm>
          <a:solidFill>
            <a:schemeClr val="bg1">
              <a:lumMod val="75000"/>
            </a:schemeClr>
          </a:solidFill>
        </p:spPr>
        <p:txBody>
          <a:bodyPr/>
          <a:lstStyle>
            <a:lvl1pPr>
              <a:defRPr b="0" i="0"/>
            </a:lvl1pPr>
          </a:lstStyle>
          <a:p>
            <a:r>
              <a:rPr lang="en-US"/>
              <a:t>Click icon to add picture</a:t>
            </a:r>
          </a:p>
        </p:txBody>
      </p:sp>
      <p:sp>
        <p:nvSpPr>
          <p:cNvPr id="13" name="Picture Placeholder 2">
            <a:extLst>
              <a:ext uri="{FF2B5EF4-FFF2-40B4-BE49-F238E27FC236}">
                <a16:creationId xmlns:a16="http://schemas.microsoft.com/office/drawing/2014/main" id="{AFD990AB-ACE0-4A42-A609-BCEFB37198E1}"/>
              </a:ext>
            </a:extLst>
          </p:cNvPr>
          <p:cNvSpPr>
            <a:spLocks noGrp="1"/>
          </p:cNvSpPr>
          <p:nvPr>
            <p:ph type="pic" sz="quarter" idx="16"/>
          </p:nvPr>
        </p:nvSpPr>
        <p:spPr>
          <a:xfrm>
            <a:off x="8153400" y="2039112"/>
            <a:ext cx="3566160" cy="1792224"/>
          </a:xfrm>
          <a:solidFill>
            <a:schemeClr val="bg1">
              <a:lumMod val="75000"/>
            </a:schemeClr>
          </a:solidFill>
        </p:spPr>
        <p:txBody>
          <a:bodyPr/>
          <a:lstStyle>
            <a:lvl1pPr>
              <a:defRPr b="0" i="0"/>
            </a:lvl1pPr>
          </a:lstStyle>
          <a:p>
            <a:r>
              <a:rPr lang="en-US"/>
              <a:t>Click icon to add picture</a:t>
            </a:r>
          </a:p>
        </p:txBody>
      </p:sp>
      <p:sp>
        <p:nvSpPr>
          <p:cNvPr id="14" name="Content Placeholder 2">
            <a:extLst>
              <a:ext uri="{FF2B5EF4-FFF2-40B4-BE49-F238E27FC236}">
                <a16:creationId xmlns:a16="http://schemas.microsoft.com/office/drawing/2014/main" id="{4AAE0B98-363A-EC46-800B-691C219CC966}"/>
              </a:ext>
            </a:extLst>
          </p:cNvPr>
          <p:cNvSpPr>
            <a:spLocks noGrp="1"/>
          </p:cNvSpPr>
          <p:nvPr>
            <p:ph idx="17"/>
          </p:nvPr>
        </p:nvSpPr>
        <p:spPr>
          <a:xfrm>
            <a:off x="457200" y="4098100"/>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CBEC1F37-E7A9-6F4C-B44D-84DBE782433A}"/>
              </a:ext>
            </a:extLst>
          </p:cNvPr>
          <p:cNvSpPr>
            <a:spLocks noGrp="1"/>
          </p:cNvSpPr>
          <p:nvPr>
            <p:ph idx="18"/>
          </p:nvPr>
        </p:nvSpPr>
        <p:spPr>
          <a:xfrm>
            <a:off x="4306824" y="4098100"/>
            <a:ext cx="3566160" cy="2075688"/>
          </a:xfrm>
        </p:spPr>
        <p:txBody>
          <a:bodyPr wrap="square"/>
          <a:lstStyle>
            <a:lvl1pPr>
              <a:buClr>
                <a:srgbClr val="2A7DE1"/>
              </a:buClr>
              <a:defRPr b="0" i="0">
                <a:solidFill>
                  <a:srgbClr val="3F403F"/>
                </a:solidFill>
              </a:defRPr>
            </a:lvl1pPr>
            <a:lvl2pPr>
              <a:buClr>
                <a:srgbClr val="2A7DE1"/>
              </a:buClr>
              <a:defRPr b="0" i="0">
                <a:solidFill>
                  <a:srgbClr val="3F403F"/>
                </a:solidFill>
              </a:defRPr>
            </a:lvl2pPr>
            <a:lvl3pPr>
              <a:buClr>
                <a:srgbClr val="2A7DE1"/>
              </a:buClr>
              <a:defRPr b="0" i="0">
                <a:solidFill>
                  <a:srgbClr val="3F403F"/>
                </a:solidFill>
              </a:defRPr>
            </a:lvl3pPr>
            <a:lvl4pPr>
              <a:buClr>
                <a:srgbClr val="2A7DE1"/>
              </a:buClr>
              <a:defRPr b="0" i="0">
                <a:solidFill>
                  <a:srgbClr val="3F403F"/>
                </a:solidFill>
              </a:defRPr>
            </a:lvl4pPr>
            <a:lvl5pPr>
              <a:buClr>
                <a:srgbClr val="2A7DE1"/>
              </a:buClr>
              <a:defRPr b="0" i="0">
                <a:solidFill>
                  <a:srgbClr val="3F403F"/>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6E8D5BFF-586D-D846-A0D8-7787007F1811}"/>
              </a:ext>
            </a:extLst>
          </p:cNvPr>
          <p:cNvSpPr>
            <a:spLocks noGrp="1"/>
          </p:cNvSpPr>
          <p:nvPr>
            <p:ph idx="19"/>
          </p:nvPr>
        </p:nvSpPr>
        <p:spPr>
          <a:xfrm>
            <a:off x="8153400" y="4098100"/>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7C3BFB2-77C1-D081-C81D-EEDC2A056780}"/>
              </a:ext>
            </a:extLst>
          </p:cNvPr>
          <p:cNvSpPr>
            <a:spLocks noGrp="1"/>
          </p:cNvSpPr>
          <p:nvPr>
            <p:ph type="ftr" sz="quarter" idx="20"/>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3824877669"/>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Subtitle – 3 Column 3 Image">
    <p:spTree>
      <p:nvGrpSpPr>
        <p:cNvPr id="1" name=""/>
        <p:cNvGrpSpPr/>
        <p:nvPr/>
      </p:nvGrpSpPr>
      <p:grpSpPr>
        <a:xfrm>
          <a:off x="0" y="0"/>
          <a:ext cx="0" cy="0"/>
          <a:chOff x="0" y="0"/>
          <a:chExt cx="0" cy="0"/>
        </a:xfrm>
      </p:grpSpPr>
      <p:sp>
        <p:nvSpPr>
          <p:cNvPr id="7" name="Title 1"/>
          <p:cNvSpPr>
            <a:spLocks noGrp="1"/>
          </p:cNvSpPr>
          <p:nvPr>
            <p:ph type="title"/>
          </p:nvPr>
        </p:nvSpPr>
        <p:spPr>
          <a:xfrm>
            <a:off x="457200" y="731520"/>
            <a:ext cx="8375904" cy="302580"/>
          </a:xfrm>
        </p:spPr>
        <p:txBody>
          <a:bodyPr wrap="square"/>
          <a:lstStyle/>
          <a:p>
            <a:r>
              <a:rPr lang="en-US"/>
              <a:t>Click to edit Master title style</a:t>
            </a:r>
            <a:endParaRPr lang="en-US" dirty="0"/>
          </a:p>
        </p:txBody>
      </p:sp>
      <p:sp>
        <p:nvSpPr>
          <p:cNvPr id="9" name="Text Placeholder 12"/>
          <p:cNvSpPr>
            <a:spLocks noGrp="1"/>
          </p:cNvSpPr>
          <p:nvPr>
            <p:ph type="body" sz="quarter" idx="10"/>
          </p:nvPr>
        </p:nvSpPr>
        <p:spPr>
          <a:xfrm>
            <a:off x="457200" y="1106424"/>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3" name="Picture Placeholder 2">
            <a:extLst>
              <a:ext uri="{FF2B5EF4-FFF2-40B4-BE49-F238E27FC236}">
                <a16:creationId xmlns:a16="http://schemas.microsoft.com/office/drawing/2014/main" id="{FCAD1737-8888-5446-9E4C-0C08B4B9426F}"/>
              </a:ext>
            </a:extLst>
          </p:cNvPr>
          <p:cNvSpPr>
            <a:spLocks noGrp="1"/>
          </p:cNvSpPr>
          <p:nvPr>
            <p:ph type="pic" sz="quarter" idx="14"/>
          </p:nvPr>
        </p:nvSpPr>
        <p:spPr>
          <a:xfrm>
            <a:off x="457200" y="2039112"/>
            <a:ext cx="3566160" cy="1792224"/>
          </a:xfrm>
          <a:solidFill>
            <a:schemeClr val="bg1">
              <a:lumMod val="75000"/>
            </a:schemeClr>
          </a:solidFill>
        </p:spPr>
        <p:txBody>
          <a:bodyPr/>
          <a:lstStyle>
            <a:lvl1pPr>
              <a:defRPr b="0" i="0"/>
            </a:lvl1pPr>
          </a:lstStyle>
          <a:p>
            <a:r>
              <a:rPr lang="en-US"/>
              <a:t>Click icon to add picture</a:t>
            </a:r>
          </a:p>
        </p:txBody>
      </p:sp>
      <p:sp>
        <p:nvSpPr>
          <p:cNvPr id="12" name="Picture Placeholder 2">
            <a:extLst>
              <a:ext uri="{FF2B5EF4-FFF2-40B4-BE49-F238E27FC236}">
                <a16:creationId xmlns:a16="http://schemas.microsoft.com/office/drawing/2014/main" id="{D3A0190D-73D9-774A-81C8-FD0C29CAD359}"/>
              </a:ext>
            </a:extLst>
          </p:cNvPr>
          <p:cNvSpPr>
            <a:spLocks noGrp="1"/>
          </p:cNvSpPr>
          <p:nvPr>
            <p:ph type="pic" sz="quarter" idx="15"/>
          </p:nvPr>
        </p:nvSpPr>
        <p:spPr>
          <a:xfrm>
            <a:off x="4306824" y="2039112"/>
            <a:ext cx="3566160" cy="1792224"/>
          </a:xfrm>
          <a:solidFill>
            <a:schemeClr val="bg1">
              <a:lumMod val="75000"/>
            </a:schemeClr>
          </a:solidFill>
        </p:spPr>
        <p:txBody>
          <a:bodyPr/>
          <a:lstStyle>
            <a:lvl1pPr>
              <a:defRPr b="0" i="0"/>
            </a:lvl1pPr>
          </a:lstStyle>
          <a:p>
            <a:r>
              <a:rPr lang="en-US"/>
              <a:t>Click icon to add picture</a:t>
            </a:r>
          </a:p>
        </p:txBody>
      </p:sp>
      <p:sp>
        <p:nvSpPr>
          <p:cNvPr id="13" name="Picture Placeholder 2">
            <a:extLst>
              <a:ext uri="{FF2B5EF4-FFF2-40B4-BE49-F238E27FC236}">
                <a16:creationId xmlns:a16="http://schemas.microsoft.com/office/drawing/2014/main" id="{31306D51-C748-C44C-939E-C78317BC56F1}"/>
              </a:ext>
            </a:extLst>
          </p:cNvPr>
          <p:cNvSpPr>
            <a:spLocks noGrp="1"/>
          </p:cNvSpPr>
          <p:nvPr>
            <p:ph type="pic" sz="quarter" idx="16"/>
          </p:nvPr>
        </p:nvSpPr>
        <p:spPr>
          <a:xfrm>
            <a:off x="8156448" y="2039112"/>
            <a:ext cx="3566160" cy="1792224"/>
          </a:xfrm>
          <a:solidFill>
            <a:schemeClr val="bg1">
              <a:lumMod val="75000"/>
            </a:schemeClr>
          </a:solidFill>
        </p:spPr>
        <p:txBody>
          <a:bodyPr/>
          <a:lstStyle>
            <a:lvl1pPr>
              <a:defRPr b="0" i="0"/>
            </a:lvl1pPr>
          </a:lstStyle>
          <a:p>
            <a:r>
              <a:rPr lang="en-US"/>
              <a:t>Click icon to add picture</a:t>
            </a:r>
          </a:p>
        </p:txBody>
      </p:sp>
      <p:sp>
        <p:nvSpPr>
          <p:cNvPr id="14" name="Content Placeholder 2">
            <a:extLst>
              <a:ext uri="{FF2B5EF4-FFF2-40B4-BE49-F238E27FC236}">
                <a16:creationId xmlns:a16="http://schemas.microsoft.com/office/drawing/2014/main" id="{9231A14D-B1E2-9B4A-80AD-48B6B60FFDEB}"/>
              </a:ext>
            </a:extLst>
          </p:cNvPr>
          <p:cNvSpPr>
            <a:spLocks noGrp="1"/>
          </p:cNvSpPr>
          <p:nvPr>
            <p:ph idx="17"/>
          </p:nvPr>
        </p:nvSpPr>
        <p:spPr>
          <a:xfrm>
            <a:off x="457200" y="4098100"/>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06C29580-6FEF-0749-A540-C47FFD6F3571}"/>
              </a:ext>
            </a:extLst>
          </p:cNvPr>
          <p:cNvSpPr>
            <a:spLocks noGrp="1"/>
          </p:cNvSpPr>
          <p:nvPr>
            <p:ph idx="18"/>
          </p:nvPr>
        </p:nvSpPr>
        <p:spPr>
          <a:xfrm>
            <a:off x="4306824" y="4098100"/>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73C7A0E1-8582-394E-B666-41EBD8B693CF}"/>
              </a:ext>
            </a:extLst>
          </p:cNvPr>
          <p:cNvSpPr>
            <a:spLocks noGrp="1"/>
          </p:cNvSpPr>
          <p:nvPr>
            <p:ph idx="19"/>
          </p:nvPr>
        </p:nvSpPr>
        <p:spPr>
          <a:xfrm>
            <a:off x="8153400" y="4098100"/>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6F8DAD5A-FB8C-2A5C-C7FC-DDDC9DF7489C}"/>
              </a:ext>
            </a:extLst>
          </p:cNvPr>
          <p:cNvSpPr>
            <a:spLocks noGrp="1"/>
          </p:cNvSpPr>
          <p:nvPr>
            <p:ph type="ftr" sz="quarter" idx="20"/>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2597304903"/>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Line Title – 3 Column 3 Circl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3" name="Picture Placeholder 2">
            <a:extLst>
              <a:ext uri="{FF2B5EF4-FFF2-40B4-BE49-F238E27FC236}">
                <a16:creationId xmlns:a16="http://schemas.microsoft.com/office/drawing/2014/main" id="{3C83EEB7-941E-034D-8498-39551464743A}"/>
              </a:ext>
            </a:extLst>
          </p:cNvPr>
          <p:cNvSpPr>
            <a:spLocks noGrp="1" noChangeAspect="1"/>
          </p:cNvSpPr>
          <p:nvPr>
            <p:ph type="pic" sz="quarter" idx="14"/>
          </p:nvPr>
        </p:nvSpPr>
        <p:spPr>
          <a:xfrm>
            <a:off x="457200" y="2039112"/>
            <a:ext cx="1408176" cy="1408176"/>
          </a:xfrm>
          <a:prstGeom prst="ellipse">
            <a:avLst/>
          </a:prstGeom>
          <a:solidFill>
            <a:schemeClr val="bg1">
              <a:lumMod val="75000"/>
            </a:schemeClr>
          </a:solidFill>
        </p:spPr>
        <p:txBody>
          <a:bodyPr/>
          <a:lstStyle>
            <a:lvl1pPr>
              <a:defRPr b="0" i="0"/>
            </a:lvl1pPr>
          </a:lstStyle>
          <a:p>
            <a:r>
              <a:rPr lang="en-US"/>
              <a:t>Click icon to add picture</a:t>
            </a:r>
          </a:p>
        </p:txBody>
      </p:sp>
      <p:sp>
        <p:nvSpPr>
          <p:cNvPr id="12" name="Picture Placeholder 2">
            <a:extLst>
              <a:ext uri="{FF2B5EF4-FFF2-40B4-BE49-F238E27FC236}">
                <a16:creationId xmlns:a16="http://schemas.microsoft.com/office/drawing/2014/main" id="{260567A0-497A-E548-A18B-A6A098394A96}"/>
              </a:ext>
            </a:extLst>
          </p:cNvPr>
          <p:cNvSpPr>
            <a:spLocks noGrp="1" noChangeAspect="1"/>
          </p:cNvSpPr>
          <p:nvPr>
            <p:ph type="pic" sz="quarter" idx="15"/>
          </p:nvPr>
        </p:nvSpPr>
        <p:spPr>
          <a:xfrm>
            <a:off x="4306824" y="2039112"/>
            <a:ext cx="1408176" cy="1408176"/>
          </a:xfrm>
          <a:prstGeom prst="ellipse">
            <a:avLst/>
          </a:prstGeom>
          <a:solidFill>
            <a:schemeClr val="bg1">
              <a:lumMod val="75000"/>
            </a:schemeClr>
          </a:solidFill>
        </p:spPr>
        <p:txBody>
          <a:bodyPr/>
          <a:lstStyle>
            <a:lvl1pPr>
              <a:defRPr b="0" i="0"/>
            </a:lvl1pPr>
          </a:lstStyle>
          <a:p>
            <a:r>
              <a:rPr lang="en-US"/>
              <a:t>Click icon to add picture</a:t>
            </a:r>
          </a:p>
        </p:txBody>
      </p:sp>
      <p:sp>
        <p:nvSpPr>
          <p:cNvPr id="13" name="Picture Placeholder 2">
            <a:extLst>
              <a:ext uri="{FF2B5EF4-FFF2-40B4-BE49-F238E27FC236}">
                <a16:creationId xmlns:a16="http://schemas.microsoft.com/office/drawing/2014/main" id="{EADF4A49-15E2-0F4E-AD4B-7D655CA52110}"/>
              </a:ext>
            </a:extLst>
          </p:cNvPr>
          <p:cNvSpPr>
            <a:spLocks noGrp="1" noChangeAspect="1"/>
          </p:cNvSpPr>
          <p:nvPr>
            <p:ph type="pic" sz="quarter" idx="16"/>
          </p:nvPr>
        </p:nvSpPr>
        <p:spPr>
          <a:xfrm>
            <a:off x="8153400" y="2039112"/>
            <a:ext cx="1408176" cy="1408176"/>
          </a:xfrm>
          <a:prstGeom prst="ellipse">
            <a:avLst/>
          </a:prstGeom>
          <a:solidFill>
            <a:schemeClr val="bg1">
              <a:lumMod val="75000"/>
            </a:schemeClr>
          </a:solidFill>
        </p:spPr>
        <p:txBody>
          <a:bodyPr/>
          <a:lstStyle>
            <a:lvl1pPr>
              <a:defRPr b="0" i="0"/>
            </a:lvl1pPr>
          </a:lstStyle>
          <a:p>
            <a:r>
              <a:rPr lang="en-US"/>
              <a:t>Click icon to add picture</a:t>
            </a:r>
          </a:p>
        </p:txBody>
      </p:sp>
      <p:sp>
        <p:nvSpPr>
          <p:cNvPr id="14" name="Content Placeholder 2">
            <a:extLst>
              <a:ext uri="{FF2B5EF4-FFF2-40B4-BE49-F238E27FC236}">
                <a16:creationId xmlns:a16="http://schemas.microsoft.com/office/drawing/2014/main" id="{928D131F-0341-574D-BCCB-EC3438F0FBAB}"/>
              </a:ext>
            </a:extLst>
          </p:cNvPr>
          <p:cNvSpPr>
            <a:spLocks noGrp="1"/>
          </p:cNvSpPr>
          <p:nvPr>
            <p:ph idx="17"/>
          </p:nvPr>
        </p:nvSpPr>
        <p:spPr>
          <a:xfrm>
            <a:off x="457200" y="4098100"/>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7587F38D-1308-5845-8CC5-DEBBF0859EC4}"/>
              </a:ext>
            </a:extLst>
          </p:cNvPr>
          <p:cNvSpPr>
            <a:spLocks noGrp="1"/>
          </p:cNvSpPr>
          <p:nvPr>
            <p:ph idx="18"/>
          </p:nvPr>
        </p:nvSpPr>
        <p:spPr>
          <a:xfrm>
            <a:off x="4306824" y="4098100"/>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CC9CF2AD-5BB2-3840-B88B-F7D732FF3003}"/>
              </a:ext>
            </a:extLst>
          </p:cNvPr>
          <p:cNvSpPr>
            <a:spLocks noGrp="1"/>
          </p:cNvSpPr>
          <p:nvPr>
            <p:ph idx="19"/>
          </p:nvPr>
        </p:nvSpPr>
        <p:spPr>
          <a:xfrm>
            <a:off x="8153400" y="4098100"/>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BD06EC4D-0450-3833-0AA6-0063A6168E5F}"/>
              </a:ext>
            </a:extLst>
          </p:cNvPr>
          <p:cNvSpPr>
            <a:spLocks noGrp="1"/>
          </p:cNvSpPr>
          <p:nvPr>
            <p:ph type="ftr" sz="quarter" idx="20"/>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2329277351"/>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Line Ttitle and Subtitle – 3 Column 3 Circ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9" name="Text Placeholder 12"/>
          <p:cNvSpPr>
            <a:spLocks noGrp="1"/>
          </p:cNvSpPr>
          <p:nvPr>
            <p:ph type="body" sz="quarter" idx="10"/>
          </p:nvPr>
        </p:nvSpPr>
        <p:spPr>
          <a:xfrm>
            <a:off x="457200" y="1444752"/>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3" name="Picture Placeholder 2">
            <a:extLst>
              <a:ext uri="{FF2B5EF4-FFF2-40B4-BE49-F238E27FC236}">
                <a16:creationId xmlns:a16="http://schemas.microsoft.com/office/drawing/2014/main" id="{A1B63C67-71D9-3045-AAA4-5C9F9C76D47F}"/>
              </a:ext>
            </a:extLst>
          </p:cNvPr>
          <p:cNvSpPr>
            <a:spLocks noGrp="1" noChangeAspect="1"/>
          </p:cNvSpPr>
          <p:nvPr>
            <p:ph type="pic" sz="quarter" idx="14"/>
          </p:nvPr>
        </p:nvSpPr>
        <p:spPr>
          <a:xfrm>
            <a:off x="457200" y="2039112"/>
            <a:ext cx="1408176" cy="1408176"/>
          </a:xfrm>
          <a:prstGeom prst="ellipse">
            <a:avLst/>
          </a:prstGeom>
          <a:solidFill>
            <a:schemeClr val="bg1">
              <a:lumMod val="75000"/>
            </a:schemeClr>
          </a:solidFill>
        </p:spPr>
        <p:txBody>
          <a:bodyPr/>
          <a:lstStyle>
            <a:lvl1pPr>
              <a:defRPr b="0" i="0"/>
            </a:lvl1pPr>
          </a:lstStyle>
          <a:p>
            <a:r>
              <a:rPr lang="en-US"/>
              <a:t>Click icon to add picture</a:t>
            </a:r>
          </a:p>
        </p:txBody>
      </p:sp>
      <p:sp>
        <p:nvSpPr>
          <p:cNvPr id="12" name="Picture Placeholder 2">
            <a:extLst>
              <a:ext uri="{FF2B5EF4-FFF2-40B4-BE49-F238E27FC236}">
                <a16:creationId xmlns:a16="http://schemas.microsoft.com/office/drawing/2014/main" id="{9465ABA5-4E13-F644-A27F-12D5B1098496}"/>
              </a:ext>
            </a:extLst>
          </p:cNvPr>
          <p:cNvSpPr>
            <a:spLocks noGrp="1" noChangeAspect="1"/>
          </p:cNvSpPr>
          <p:nvPr>
            <p:ph type="pic" sz="quarter" idx="15"/>
          </p:nvPr>
        </p:nvSpPr>
        <p:spPr>
          <a:xfrm>
            <a:off x="4306824" y="2039112"/>
            <a:ext cx="1408176" cy="1408176"/>
          </a:xfrm>
          <a:prstGeom prst="ellipse">
            <a:avLst/>
          </a:prstGeom>
          <a:solidFill>
            <a:schemeClr val="bg1">
              <a:lumMod val="75000"/>
            </a:schemeClr>
          </a:solidFill>
        </p:spPr>
        <p:txBody>
          <a:bodyPr/>
          <a:lstStyle>
            <a:lvl1pPr>
              <a:defRPr b="0" i="0"/>
            </a:lvl1pPr>
          </a:lstStyle>
          <a:p>
            <a:r>
              <a:rPr lang="en-US"/>
              <a:t>Click icon to add picture</a:t>
            </a:r>
          </a:p>
        </p:txBody>
      </p:sp>
      <p:sp>
        <p:nvSpPr>
          <p:cNvPr id="13" name="Picture Placeholder 2">
            <a:extLst>
              <a:ext uri="{FF2B5EF4-FFF2-40B4-BE49-F238E27FC236}">
                <a16:creationId xmlns:a16="http://schemas.microsoft.com/office/drawing/2014/main" id="{AFD990AB-ACE0-4A42-A609-BCEFB37198E1}"/>
              </a:ext>
            </a:extLst>
          </p:cNvPr>
          <p:cNvSpPr>
            <a:spLocks noGrp="1" noChangeAspect="1"/>
          </p:cNvSpPr>
          <p:nvPr>
            <p:ph type="pic" sz="quarter" idx="16"/>
          </p:nvPr>
        </p:nvSpPr>
        <p:spPr>
          <a:xfrm>
            <a:off x="8153400" y="2039112"/>
            <a:ext cx="1408176" cy="1408176"/>
          </a:xfrm>
          <a:prstGeom prst="ellipse">
            <a:avLst/>
          </a:prstGeom>
          <a:solidFill>
            <a:schemeClr val="bg1">
              <a:lumMod val="75000"/>
            </a:schemeClr>
          </a:solidFill>
        </p:spPr>
        <p:txBody>
          <a:bodyPr/>
          <a:lstStyle>
            <a:lvl1pPr>
              <a:defRPr b="0" i="0"/>
            </a:lvl1pPr>
          </a:lstStyle>
          <a:p>
            <a:r>
              <a:rPr lang="en-US"/>
              <a:t>Click icon to add picture</a:t>
            </a:r>
          </a:p>
        </p:txBody>
      </p:sp>
      <p:sp>
        <p:nvSpPr>
          <p:cNvPr id="14" name="Content Placeholder 2">
            <a:extLst>
              <a:ext uri="{FF2B5EF4-FFF2-40B4-BE49-F238E27FC236}">
                <a16:creationId xmlns:a16="http://schemas.microsoft.com/office/drawing/2014/main" id="{01EC1E82-8BFF-C446-B362-3B6F66041946}"/>
              </a:ext>
            </a:extLst>
          </p:cNvPr>
          <p:cNvSpPr>
            <a:spLocks noGrp="1"/>
          </p:cNvSpPr>
          <p:nvPr>
            <p:ph idx="17"/>
          </p:nvPr>
        </p:nvSpPr>
        <p:spPr>
          <a:xfrm>
            <a:off x="457200" y="4098100"/>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AD01B31F-9CE4-A94F-AF78-636396EAB9B5}"/>
              </a:ext>
            </a:extLst>
          </p:cNvPr>
          <p:cNvSpPr>
            <a:spLocks noGrp="1"/>
          </p:cNvSpPr>
          <p:nvPr>
            <p:ph idx="18"/>
          </p:nvPr>
        </p:nvSpPr>
        <p:spPr>
          <a:xfrm>
            <a:off x="4306824" y="4098100"/>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B216EB35-9D45-E843-AED5-EADC70066430}"/>
              </a:ext>
            </a:extLst>
          </p:cNvPr>
          <p:cNvSpPr>
            <a:spLocks noGrp="1"/>
          </p:cNvSpPr>
          <p:nvPr>
            <p:ph idx="19"/>
          </p:nvPr>
        </p:nvSpPr>
        <p:spPr>
          <a:xfrm>
            <a:off x="8153400" y="4098100"/>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984689E5-4E11-21EA-E03E-27964B7E9CC7}"/>
              </a:ext>
            </a:extLst>
          </p:cNvPr>
          <p:cNvSpPr>
            <a:spLocks noGrp="1"/>
          </p:cNvSpPr>
          <p:nvPr>
            <p:ph type="ftr" sz="quarter" idx="20"/>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467975363"/>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Subtitle – 3 Column 3 Circle">
    <p:spTree>
      <p:nvGrpSpPr>
        <p:cNvPr id="1" name=""/>
        <p:cNvGrpSpPr/>
        <p:nvPr/>
      </p:nvGrpSpPr>
      <p:grpSpPr>
        <a:xfrm>
          <a:off x="0" y="0"/>
          <a:ext cx="0" cy="0"/>
          <a:chOff x="0" y="0"/>
          <a:chExt cx="0" cy="0"/>
        </a:xfrm>
      </p:grpSpPr>
      <p:sp>
        <p:nvSpPr>
          <p:cNvPr id="7" name="Title 1"/>
          <p:cNvSpPr>
            <a:spLocks noGrp="1"/>
          </p:cNvSpPr>
          <p:nvPr>
            <p:ph type="title"/>
          </p:nvPr>
        </p:nvSpPr>
        <p:spPr>
          <a:xfrm>
            <a:off x="457200" y="731520"/>
            <a:ext cx="8375904" cy="302580"/>
          </a:xfrm>
        </p:spPr>
        <p:txBody>
          <a:bodyPr wrap="square"/>
          <a:lstStyle/>
          <a:p>
            <a:r>
              <a:rPr lang="en-US"/>
              <a:t>Click to edit Master title style</a:t>
            </a:r>
            <a:endParaRPr lang="en-US" dirty="0"/>
          </a:p>
        </p:txBody>
      </p:sp>
      <p:sp>
        <p:nvSpPr>
          <p:cNvPr id="9" name="Text Placeholder 12"/>
          <p:cNvSpPr>
            <a:spLocks noGrp="1"/>
          </p:cNvSpPr>
          <p:nvPr>
            <p:ph type="body" sz="quarter" idx="10"/>
          </p:nvPr>
        </p:nvSpPr>
        <p:spPr>
          <a:xfrm>
            <a:off x="457200" y="1106424"/>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3" name="Picture Placeholder 2">
            <a:extLst>
              <a:ext uri="{FF2B5EF4-FFF2-40B4-BE49-F238E27FC236}">
                <a16:creationId xmlns:a16="http://schemas.microsoft.com/office/drawing/2014/main" id="{FCAD1737-8888-5446-9E4C-0C08B4B9426F}"/>
              </a:ext>
            </a:extLst>
          </p:cNvPr>
          <p:cNvSpPr>
            <a:spLocks noGrp="1" noChangeAspect="1"/>
          </p:cNvSpPr>
          <p:nvPr>
            <p:ph type="pic" sz="quarter" idx="14"/>
          </p:nvPr>
        </p:nvSpPr>
        <p:spPr>
          <a:xfrm>
            <a:off x="457200" y="2039112"/>
            <a:ext cx="1408176" cy="1408176"/>
          </a:xfrm>
          <a:prstGeom prst="ellipse">
            <a:avLst/>
          </a:prstGeom>
          <a:solidFill>
            <a:schemeClr val="bg1">
              <a:lumMod val="75000"/>
            </a:schemeClr>
          </a:solidFill>
        </p:spPr>
        <p:txBody>
          <a:bodyPr/>
          <a:lstStyle>
            <a:lvl1pPr>
              <a:defRPr b="0" i="0"/>
            </a:lvl1pPr>
          </a:lstStyle>
          <a:p>
            <a:r>
              <a:rPr lang="en-US"/>
              <a:t>Click icon to add picture</a:t>
            </a:r>
          </a:p>
        </p:txBody>
      </p:sp>
      <p:sp>
        <p:nvSpPr>
          <p:cNvPr id="12" name="Picture Placeholder 2">
            <a:extLst>
              <a:ext uri="{FF2B5EF4-FFF2-40B4-BE49-F238E27FC236}">
                <a16:creationId xmlns:a16="http://schemas.microsoft.com/office/drawing/2014/main" id="{D3A0190D-73D9-774A-81C8-FD0C29CAD359}"/>
              </a:ext>
            </a:extLst>
          </p:cNvPr>
          <p:cNvSpPr>
            <a:spLocks noGrp="1" noChangeAspect="1"/>
          </p:cNvSpPr>
          <p:nvPr>
            <p:ph type="pic" sz="quarter" idx="15"/>
          </p:nvPr>
        </p:nvSpPr>
        <p:spPr>
          <a:xfrm>
            <a:off x="4306824" y="2039112"/>
            <a:ext cx="1408176" cy="1408176"/>
          </a:xfrm>
          <a:prstGeom prst="ellipse">
            <a:avLst/>
          </a:prstGeom>
          <a:solidFill>
            <a:schemeClr val="bg1">
              <a:lumMod val="75000"/>
            </a:schemeClr>
          </a:solidFill>
        </p:spPr>
        <p:txBody>
          <a:bodyPr/>
          <a:lstStyle>
            <a:lvl1pPr>
              <a:defRPr b="0" i="0"/>
            </a:lvl1pPr>
          </a:lstStyle>
          <a:p>
            <a:r>
              <a:rPr lang="en-US"/>
              <a:t>Click icon to add picture</a:t>
            </a:r>
          </a:p>
        </p:txBody>
      </p:sp>
      <p:sp>
        <p:nvSpPr>
          <p:cNvPr id="13" name="Picture Placeholder 2">
            <a:extLst>
              <a:ext uri="{FF2B5EF4-FFF2-40B4-BE49-F238E27FC236}">
                <a16:creationId xmlns:a16="http://schemas.microsoft.com/office/drawing/2014/main" id="{31306D51-C748-C44C-939E-C78317BC56F1}"/>
              </a:ext>
            </a:extLst>
          </p:cNvPr>
          <p:cNvSpPr>
            <a:spLocks noGrp="1" noChangeAspect="1"/>
          </p:cNvSpPr>
          <p:nvPr>
            <p:ph type="pic" sz="quarter" idx="16"/>
          </p:nvPr>
        </p:nvSpPr>
        <p:spPr>
          <a:xfrm>
            <a:off x="8156448" y="2039112"/>
            <a:ext cx="1408176" cy="1408176"/>
          </a:xfrm>
          <a:prstGeom prst="ellipse">
            <a:avLst/>
          </a:prstGeom>
          <a:solidFill>
            <a:schemeClr val="bg1">
              <a:lumMod val="75000"/>
            </a:schemeClr>
          </a:solidFill>
        </p:spPr>
        <p:txBody>
          <a:bodyPr/>
          <a:lstStyle>
            <a:lvl1pPr>
              <a:defRPr b="0" i="0"/>
            </a:lvl1pPr>
          </a:lstStyle>
          <a:p>
            <a:r>
              <a:rPr lang="en-US"/>
              <a:t>Click icon to add picture</a:t>
            </a:r>
          </a:p>
        </p:txBody>
      </p:sp>
      <p:sp>
        <p:nvSpPr>
          <p:cNvPr id="14" name="Content Placeholder 2">
            <a:extLst>
              <a:ext uri="{FF2B5EF4-FFF2-40B4-BE49-F238E27FC236}">
                <a16:creationId xmlns:a16="http://schemas.microsoft.com/office/drawing/2014/main" id="{E9766C10-A1EC-8846-803A-F6702C73D9C0}"/>
              </a:ext>
            </a:extLst>
          </p:cNvPr>
          <p:cNvSpPr>
            <a:spLocks noGrp="1"/>
          </p:cNvSpPr>
          <p:nvPr>
            <p:ph idx="17"/>
          </p:nvPr>
        </p:nvSpPr>
        <p:spPr>
          <a:xfrm>
            <a:off x="457200" y="4098100"/>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39C67D48-5099-724E-B7C3-A0AEC54D95E4}"/>
              </a:ext>
            </a:extLst>
          </p:cNvPr>
          <p:cNvSpPr>
            <a:spLocks noGrp="1"/>
          </p:cNvSpPr>
          <p:nvPr>
            <p:ph idx="18"/>
          </p:nvPr>
        </p:nvSpPr>
        <p:spPr>
          <a:xfrm>
            <a:off x="4306824" y="4098100"/>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518CB84E-77F8-BF4F-9C14-28C12FB246A3}"/>
              </a:ext>
            </a:extLst>
          </p:cNvPr>
          <p:cNvSpPr>
            <a:spLocks noGrp="1"/>
          </p:cNvSpPr>
          <p:nvPr>
            <p:ph idx="19"/>
          </p:nvPr>
        </p:nvSpPr>
        <p:spPr>
          <a:xfrm>
            <a:off x="8153400" y="4098100"/>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36A43F83-8C83-D3FE-9CDE-419D50A73D26}"/>
              </a:ext>
            </a:extLst>
          </p:cNvPr>
          <p:cNvSpPr>
            <a:spLocks noGrp="1"/>
          </p:cNvSpPr>
          <p:nvPr>
            <p:ph type="ftr" sz="quarter" idx="20"/>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378019347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Line Title – 3 Column 3 Image Und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3" name="Picture Placeholder 2">
            <a:extLst>
              <a:ext uri="{FF2B5EF4-FFF2-40B4-BE49-F238E27FC236}">
                <a16:creationId xmlns:a16="http://schemas.microsoft.com/office/drawing/2014/main" id="{3C83EEB7-941E-034D-8498-39551464743A}"/>
              </a:ext>
            </a:extLst>
          </p:cNvPr>
          <p:cNvSpPr>
            <a:spLocks noGrp="1"/>
          </p:cNvSpPr>
          <p:nvPr>
            <p:ph type="pic" sz="quarter" idx="14"/>
          </p:nvPr>
        </p:nvSpPr>
        <p:spPr>
          <a:xfrm>
            <a:off x="457200" y="4381500"/>
            <a:ext cx="3566160" cy="1792288"/>
          </a:xfrm>
          <a:solidFill>
            <a:schemeClr val="bg1">
              <a:lumMod val="75000"/>
            </a:schemeClr>
          </a:solidFill>
        </p:spPr>
        <p:txBody>
          <a:bodyPr/>
          <a:lstStyle>
            <a:lvl1pPr>
              <a:defRPr b="0" i="0"/>
            </a:lvl1pPr>
          </a:lstStyle>
          <a:p>
            <a:r>
              <a:rPr lang="en-US"/>
              <a:t>Click icon to add picture</a:t>
            </a:r>
            <a:endParaRPr lang="en-US" dirty="0"/>
          </a:p>
        </p:txBody>
      </p:sp>
      <p:sp>
        <p:nvSpPr>
          <p:cNvPr id="12" name="Picture Placeholder 2">
            <a:extLst>
              <a:ext uri="{FF2B5EF4-FFF2-40B4-BE49-F238E27FC236}">
                <a16:creationId xmlns:a16="http://schemas.microsoft.com/office/drawing/2014/main" id="{260567A0-497A-E548-A18B-A6A098394A96}"/>
              </a:ext>
            </a:extLst>
          </p:cNvPr>
          <p:cNvSpPr>
            <a:spLocks noGrp="1"/>
          </p:cNvSpPr>
          <p:nvPr>
            <p:ph type="pic" sz="quarter" idx="15"/>
          </p:nvPr>
        </p:nvSpPr>
        <p:spPr>
          <a:xfrm>
            <a:off x="4306824" y="4381500"/>
            <a:ext cx="3566160" cy="1792288"/>
          </a:xfrm>
          <a:solidFill>
            <a:schemeClr val="bg1">
              <a:lumMod val="75000"/>
            </a:schemeClr>
          </a:solidFill>
        </p:spPr>
        <p:txBody>
          <a:bodyPr/>
          <a:lstStyle>
            <a:lvl1pPr>
              <a:defRPr b="0" i="0"/>
            </a:lvl1pPr>
          </a:lstStyle>
          <a:p>
            <a:r>
              <a:rPr lang="en-US"/>
              <a:t>Click icon to add picture</a:t>
            </a:r>
          </a:p>
        </p:txBody>
      </p:sp>
      <p:sp>
        <p:nvSpPr>
          <p:cNvPr id="13" name="Picture Placeholder 2">
            <a:extLst>
              <a:ext uri="{FF2B5EF4-FFF2-40B4-BE49-F238E27FC236}">
                <a16:creationId xmlns:a16="http://schemas.microsoft.com/office/drawing/2014/main" id="{EADF4A49-15E2-0F4E-AD4B-7D655CA52110}"/>
              </a:ext>
            </a:extLst>
          </p:cNvPr>
          <p:cNvSpPr>
            <a:spLocks noGrp="1"/>
          </p:cNvSpPr>
          <p:nvPr>
            <p:ph type="pic" sz="quarter" idx="16"/>
          </p:nvPr>
        </p:nvSpPr>
        <p:spPr>
          <a:xfrm>
            <a:off x="8153400" y="4381500"/>
            <a:ext cx="3566160" cy="1792288"/>
          </a:xfrm>
          <a:solidFill>
            <a:schemeClr val="bg1">
              <a:lumMod val="75000"/>
            </a:schemeClr>
          </a:solidFill>
        </p:spPr>
        <p:txBody>
          <a:bodyPr/>
          <a:lstStyle>
            <a:lvl1pPr>
              <a:defRPr b="0" i="0"/>
            </a:lvl1pPr>
          </a:lstStyle>
          <a:p>
            <a:r>
              <a:rPr lang="en-US"/>
              <a:t>Click icon to add picture</a:t>
            </a:r>
          </a:p>
        </p:txBody>
      </p:sp>
      <p:sp>
        <p:nvSpPr>
          <p:cNvPr id="14" name="Content Placeholder 2">
            <a:extLst>
              <a:ext uri="{FF2B5EF4-FFF2-40B4-BE49-F238E27FC236}">
                <a16:creationId xmlns:a16="http://schemas.microsoft.com/office/drawing/2014/main" id="{4DAE340E-4704-3A40-8081-1867C99ED659}"/>
              </a:ext>
            </a:extLst>
          </p:cNvPr>
          <p:cNvSpPr>
            <a:spLocks noGrp="1"/>
          </p:cNvSpPr>
          <p:nvPr>
            <p:ph idx="17"/>
          </p:nvPr>
        </p:nvSpPr>
        <p:spPr>
          <a:xfrm>
            <a:off x="457200" y="2039112"/>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EC65BB0C-A212-3542-B304-92BD794480A3}"/>
              </a:ext>
            </a:extLst>
          </p:cNvPr>
          <p:cNvSpPr>
            <a:spLocks noGrp="1"/>
          </p:cNvSpPr>
          <p:nvPr>
            <p:ph idx="18"/>
          </p:nvPr>
        </p:nvSpPr>
        <p:spPr>
          <a:xfrm>
            <a:off x="4306824" y="2039112"/>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604B11DE-9CEC-3644-8EF2-1832022B44D5}"/>
              </a:ext>
            </a:extLst>
          </p:cNvPr>
          <p:cNvSpPr>
            <a:spLocks noGrp="1"/>
          </p:cNvSpPr>
          <p:nvPr>
            <p:ph idx="19"/>
          </p:nvPr>
        </p:nvSpPr>
        <p:spPr>
          <a:xfrm>
            <a:off x="8153400" y="2039112"/>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B1967953-A6C4-92E8-B667-66C38D40525C}"/>
              </a:ext>
            </a:extLst>
          </p:cNvPr>
          <p:cNvSpPr>
            <a:spLocks noGrp="1"/>
          </p:cNvSpPr>
          <p:nvPr>
            <p:ph type="ftr" sz="quarter" idx="20"/>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2291495816"/>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Line Title and Subtitle – 3 Column 3 Image Und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9" name="Text Placeholder 12"/>
          <p:cNvSpPr>
            <a:spLocks noGrp="1"/>
          </p:cNvSpPr>
          <p:nvPr>
            <p:ph type="body" sz="quarter" idx="10"/>
          </p:nvPr>
        </p:nvSpPr>
        <p:spPr>
          <a:xfrm>
            <a:off x="457200" y="1444752"/>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3" name="Picture Placeholder 2">
            <a:extLst>
              <a:ext uri="{FF2B5EF4-FFF2-40B4-BE49-F238E27FC236}">
                <a16:creationId xmlns:a16="http://schemas.microsoft.com/office/drawing/2014/main" id="{A1B63C67-71D9-3045-AAA4-5C9F9C76D47F}"/>
              </a:ext>
            </a:extLst>
          </p:cNvPr>
          <p:cNvSpPr>
            <a:spLocks noGrp="1"/>
          </p:cNvSpPr>
          <p:nvPr>
            <p:ph type="pic" sz="quarter" idx="14"/>
          </p:nvPr>
        </p:nvSpPr>
        <p:spPr>
          <a:xfrm>
            <a:off x="457200" y="4381564"/>
            <a:ext cx="3566160" cy="1792224"/>
          </a:xfrm>
          <a:solidFill>
            <a:schemeClr val="bg1">
              <a:lumMod val="75000"/>
            </a:schemeClr>
          </a:solidFill>
        </p:spPr>
        <p:txBody>
          <a:bodyPr/>
          <a:lstStyle>
            <a:lvl1pPr>
              <a:defRPr b="0" i="0"/>
            </a:lvl1pPr>
          </a:lstStyle>
          <a:p>
            <a:r>
              <a:rPr lang="en-US"/>
              <a:t>Click icon to add picture</a:t>
            </a:r>
          </a:p>
        </p:txBody>
      </p:sp>
      <p:sp>
        <p:nvSpPr>
          <p:cNvPr id="12" name="Picture Placeholder 2">
            <a:extLst>
              <a:ext uri="{FF2B5EF4-FFF2-40B4-BE49-F238E27FC236}">
                <a16:creationId xmlns:a16="http://schemas.microsoft.com/office/drawing/2014/main" id="{9465ABA5-4E13-F644-A27F-12D5B1098496}"/>
              </a:ext>
            </a:extLst>
          </p:cNvPr>
          <p:cNvSpPr>
            <a:spLocks noGrp="1"/>
          </p:cNvSpPr>
          <p:nvPr>
            <p:ph type="pic" sz="quarter" idx="15"/>
          </p:nvPr>
        </p:nvSpPr>
        <p:spPr>
          <a:xfrm>
            <a:off x="4306824" y="4381564"/>
            <a:ext cx="3566160" cy="1792224"/>
          </a:xfrm>
          <a:solidFill>
            <a:schemeClr val="bg1">
              <a:lumMod val="75000"/>
            </a:schemeClr>
          </a:solidFill>
        </p:spPr>
        <p:txBody>
          <a:bodyPr/>
          <a:lstStyle>
            <a:lvl1pPr>
              <a:defRPr b="0" i="0"/>
            </a:lvl1pPr>
          </a:lstStyle>
          <a:p>
            <a:r>
              <a:rPr lang="en-US"/>
              <a:t>Click icon to add picture</a:t>
            </a:r>
          </a:p>
        </p:txBody>
      </p:sp>
      <p:sp>
        <p:nvSpPr>
          <p:cNvPr id="13" name="Picture Placeholder 2">
            <a:extLst>
              <a:ext uri="{FF2B5EF4-FFF2-40B4-BE49-F238E27FC236}">
                <a16:creationId xmlns:a16="http://schemas.microsoft.com/office/drawing/2014/main" id="{AFD990AB-ACE0-4A42-A609-BCEFB37198E1}"/>
              </a:ext>
            </a:extLst>
          </p:cNvPr>
          <p:cNvSpPr>
            <a:spLocks noGrp="1"/>
          </p:cNvSpPr>
          <p:nvPr>
            <p:ph type="pic" sz="quarter" idx="16"/>
          </p:nvPr>
        </p:nvSpPr>
        <p:spPr>
          <a:xfrm>
            <a:off x="8153400" y="4381564"/>
            <a:ext cx="3566160" cy="1792224"/>
          </a:xfrm>
          <a:solidFill>
            <a:schemeClr val="bg1">
              <a:lumMod val="75000"/>
            </a:schemeClr>
          </a:solidFill>
        </p:spPr>
        <p:txBody>
          <a:bodyPr/>
          <a:lstStyle>
            <a:lvl1pPr>
              <a:defRPr b="0" i="0"/>
            </a:lvl1pPr>
          </a:lstStyle>
          <a:p>
            <a:r>
              <a:rPr lang="en-US"/>
              <a:t>Click icon to add picture</a:t>
            </a:r>
          </a:p>
        </p:txBody>
      </p:sp>
      <p:sp>
        <p:nvSpPr>
          <p:cNvPr id="14" name="Content Placeholder 2">
            <a:extLst>
              <a:ext uri="{FF2B5EF4-FFF2-40B4-BE49-F238E27FC236}">
                <a16:creationId xmlns:a16="http://schemas.microsoft.com/office/drawing/2014/main" id="{A66AD08B-206E-634A-B326-C0DE8B4BE5B3}"/>
              </a:ext>
            </a:extLst>
          </p:cNvPr>
          <p:cNvSpPr>
            <a:spLocks noGrp="1"/>
          </p:cNvSpPr>
          <p:nvPr>
            <p:ph idx="17"/>
          </p:nvPr>
        </p:nvSpPr>
        <p:spPr>
          <a:xfrm>
            <a:off x="457200" y="2039112"/>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771067FC-36A2-F44C-B497-DC38C53F0F31}"/>
              </a:ext>
            </a:extLst>
          </p:cNvPr>
          <p:cNvSpPr>
            <a:spLocks noGrp="1"/>
          </p:cNvSpPr>
          <p:nvPr>
            <p:ph idx="18"/>
          </p:nvPr>
        </p:nvSpPr>
        <p:spPr>
          <a:xfrm>
            <a:off x="4306824" y="2039112"/>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5D764F8E-800B-4341-9CB7-1DC35591B616}"/>
              </a:ext>
            </a:extLst>
          </p:cNvPr>
          <p:cNvSpPr>
            <a:spLocks noGrp="1"/>
          </p:cNvSpPr>
          <p:nvPr>
            <p:ph idx="19"/>
          </p:nvPr>
        </p:nvSpPr>
        <p:spPr>
          <a:xfrm>
            <a:off x="8153400" y="2039112"/>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FEF715A3-960E-93DD-35FD-1CBD7F907BE8}"/>
              </a:ext>
            </a:extLst>
          </p:cNvPr>
          <p:cNvSpPr>
            <a:spLocks noGrp="1"/>
          </p:cNvSpPr>
          <p:nvPr>
            <p:ph type="ftr" sz="quarter" idx="20"/>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253301191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1"/>
          <p:cNvSpPr>
            <a:spLocks noGrp="1"/>
          </p:cNvSpPr>
          <p:nvPr>
            <p:ph type="title"/>
          </p:nvPr>
        </p:nvSpPr>
        <p:spPr>
          <a:xfrm>
            <a:off x="457200" y="731520"/>
            <a:ext cx="8375904" cy="302580"/>
          </a:xfrm>
        </p:spPr>
        <p:txBody>
          <a:bodyPr wrap="square"/>
          <a:lstStyle/>
          <a:p>
            <a:r>
              <a:rPr lang="en-US"/>
              <a:t>Click to edit Master title style</a:t>
            </a:r>
            <a:endParaRPr lang="en-US" dirty="0"/>
          </a:p>
        </p:txBody>
      </p:sp>
      <p:sp>
        <p:nvSpPr>
          <p:cNvPr id="9" name="Text Placeholder 12"/>
          <p:cNvSpPr>
            <a:spLocks noGrp="1"/>
          </p:cNvSpPr>
          <p:nvPr>
            <p:ph type="body" sz="quarter" idx="10"/>
          </p:nvPr>
        </p:nvSpPr>
        <p:spPr>
          <a:xfrm>
            <a:off x="457200" y="1103220"/>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D0ED574-FADB-D64C-A81B-C4C2B5642E7B}"/>
              </a:ext>
            </a:extLst>
          </p:cNvPr>
          <p:cNvSpPr>
            <a:spLocks noGrp="1"/>
          </p:cNvSpPr>
          <p:nvPr>
            <p:ph sz="quarter" idx="11"/>
          </p:nvPr>
        </p:nvSpPr>
        <p:spPr>
          <a:xfrm>
            <a:off x="457200" y="2039112"/>
            <a:ext cx="9144000" cy="4144963"/>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87B85497-578C-CC12-EFE0-F56E7DEC1788}"/>
              </a:ext>
            </a:extLst>
          </p:cNvPr>
          <p:cNvSpPr>
            <a:spLocks noGrp="1"/>
          </p:cNvSpPr>
          <p:nvPr>
            <p:ph type="ftr" sz="quarter" idx="12"/>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2302103411"/>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Subtitle – 3 Column 3 Image Under">
    <p:spTree>
      <p:nvGrpSpPr>
        <p:cNvPr id="1" name=""/>
        <p:cNvGrpSpPr/>
        <p:nvPr/>
      </p:nvGrpSpPr>
      <p:grpSpPr>
        <a:xfrm>
          <a:off x="0" y="0"/>
          <a:ext cx="0" cy="0"/>
          <a:chOff x="0" y="0"/>
          <a:chExt cx="0" cy="0"/>
        </a:xfrm>
      </p:grpSpPr>
      <p:sp>
        <p:nvSpPr>
          <p:cNvPr id="7" name="Title 1"/>
          <p:cNvSpPr>
            <a:spLocks noGrp="1"/>
          </p:cNvSpPr>
          <p:nvPr>
            <p:ph type="title"/>
          </p:nvPr>
        </p:nvSpPr>
        <p:spPr>
          <a:xfrm>
            <a:off x="457200" y="731520"/>
            <a:ext cx="8375904" cy="302580"/>
          </a:xfrm>
        </p:spPr>
        <p:txBody>
          <a:bodyPr wrap="square"/>
          <a:lstStyle>
            <a:lvl1pPr>
              <a:defRPr>
                <a:solidFill>
                  <a:schemeClr val="accent1"/>
                </a:solidFill>
              </a:defRPr>
            </a:lvl1pPr>
          </a:lstStyle>
          <a:p>
            <a:r>
              <a:rPr lang="en-US"/>
              <a:t>Click to edit Master title style</a:t>
            </a:r>
            <a:endParaRPr lang="en-US" dirty="0"/>
          </a:p>
        </p:txBody>
      </p:sp>
      <p:sp>
        <p:nvSpPr>
          <p:cNvPr id="9" name="Text Placeholder 12"/>
          <p:cNvSpPr>
            <a:spLocks noGrp="1"/>
          </p:cNvSpPr>
          <p:nvPr>
            <p:ph type="body" sz="quarter" idx="10"/>
          </p:nvPr>
        </p:nvSpPr>
        <p:spPr>
          <a:xfrm>
            <a:off x="457200" y="1106424"/>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3" name="Picture Placeholder 2">
            <a:extLst>
              <a:ext uri="{FF2B5EF4-FFF2-40B4-BE49-F238E27FC236}">
                <a16:creationId xmlns:a16="http://schemas.microsoft.com/office/drawing/2014/main" id="{FCAD1737-8888-5446-9E4C-0C08B4B9426F}"/>
              </a:ext>
            </a:extLst>
          </p:cNvPr>
          <p:cNvSpPr>
            <a:spLocks noGrp="1"/>
          </p:cNvSpPr>
          <p:nvPr>
            <p:ph type="pic" sz="quarter" idx="14"/>
          </p:nvPr>
        </p:nvSpPr>
        <p:spPr>
          <a:xfrm>
            <a:off x="457200" y="4381564"/>
            <a:ext cx="3566160" cy="1792224"/>
          </a:xfrm>
          <a:solidFill>
            <a:schemeClr val="bg1">
              <a:lumMod val="75000"/>
            </a:schemeClr>
          </a:solidFill>
        </p:spPr>
        <p:txBody>
          <a:bodyPr/>
          <a:lstStyle>
            <a:lvl1pPr>
              <a:defRPr b="0" i="0"/>
            </a:lvl1pPr>
          </a:lstStyle>
          <a:p>
            <a:r>
              <a:rPr lang="en-US"/>
              <a:t>Click icon to add picture</a:t>
            </a:r>
          </a:p>
        </p:txBody>
      </p:sp>
      <p:sp>
        <p:nvSpPr>
          <p:cNvPr id="12" name="Picture Placeholder 2">
            <a:extLst>
              <a:ext uri="{FF2B5EF4-FFF2-40B4-BE49-F238E27FC236}">
                <a16:creationId xmlns:a16="http://schemas.microsoft.com/office/drawing/2014/main" id="{D3A0190D-73D9-774A-81C8-FD0C29CAD359}"/>
              </a:ext>
            </a:extLst>
          </p:cNvPr>
          <p:cNvSpPr>
            <a:spLocks noGrp="1"/>
          </p:cNvSpPr>
          <p:nvPr>
            <p:ph type="pic" sz="quarter" idx="15"/>
          </p:nvPr>
        </p:nvSpPr>
        <p:spPr>
          <a:xfrm>
            <a:off x="4306824" y="4381564"/>
            <a:ext cx="3566160" cy="1792224"/>
          </a:xfrm>
          <a:solidFill>
            <a:schemeClr val="bg1">
              <a:lumMod val="75000"/>
            </a:schemeClr>
          </a:solidFill>
        </p:spPr>
        <p:txBody>
          <a:bodyPr/>
          <a:lstStyle>
            <a:lvl1pPr>
              <a:defRPr b="0" i="0"/>
            </a:lvl1pPr>
          </a:lstStyle>
          <a:p>
            <a:r>
              <a:rPr lang="en-US"/>
              <a:t>Click icon to add picture</a:t>
            </a:r>
          </a:p>
        </p:txBody>
      </p:sp>
      <p:sp>
        <p:nvSpPr>
          <p:cNvPr id="13" name="Picture Placeholder 2">
            <a:extLst>
              <a:ext uri="{FF2B5EF4-FFF2-40B4-BE49-F238E27FC236}">
                <a16:creationId xmlns:a16="http://schemas.microsoft.com/office/drawing/2014/main" id="{31306D51-C748-C44C-939E-C78317BC56F1}"/>
              </a:ext>
            </a:extLst>
          </p:cNvPr>
          <p:cNvSpPr>
            <a:spLocks noGrp="1"/>
          </p:cNvSpPr>
          <p:nvPr>
            <p:ph type="pic" sz="quarter" idx="16"/>
          </p:nvPr>
        </p:nvSpPr>
        <p:spPr>
          <a:xfrm>
            <a:off x="8156448" y="4381564"/>
            <a:ext cx="3566160" cy="1792224"/>
          </a:xfrm>
          <a:solidFill>
            <a:schemeClr val="bg1">
              <a:lumMod val="75000"/>
            </a:schemeClr>
          </a:solidFill>
        </p:spPr>
        <p:txBody>
          <a:bodyPr/>
          <a:lstStyle>
            <a:lvl1pPr>
              <a:defRPr b="0" i="0"/>
            </a:lvl1pPr>
          </a:lstStyle>
          <a:p>
            <a:r>
              <a:rPr lang="en-US"/>
              <a:t>Click icon to add picture</a:t>
            </a:r>
          </a:p>
        </p:txBody>
      </p:sp>
      <p:sp>
        <p:nvSpPr>
          <p:cNvPr id="14" name="Content Placeholder 2">
            <a:extLst>
              <a:ext uri="{FF2B5EF4-FFF2-40B4-BE49-F238E27FC236}">
                <a16:creationId xmlns:a16="http://schemas.microsoft.com/office/drawing/2014/main" id="{0C272533-269E-8E4A-9AA5-8268D80DC7EC}"/>
              </a:ext>
            </a:extLst>
          </p:cNvPr>
          <p:cNvSpPr>
            <a:spLocks noGrp="1"/>
          </p:cNvSpPr>
          <p:nvPr>
            <p:ph idx="17"/>
          </p:nvPr>
        </p:nvSpPr>
        <p:spPr>
          <a:xfrm>
            <a:off x="457200" y="2039112"/>
            <a:ext cx="3566160" cy="2075688"/>
          </a:xfrm>
        </p:spPr>
        <p:txBody>
          <a:bodyPr wrap="square"/>
          <a:lstStyle>
            <a:lvl1pPr>
              <a:buClr>
                <a:srgbClr val="2A7DE1"/>
              </a:buClr>
              <a:defRPr b="0" i="0">
                <a:solidFill>
                  <a:srgbClr val="3F403F"/>
                </a:solidFill>
              </a:defRPr>
            </a:lvl1pPr>
            <a:lvl2pPr>
              <a:buClr>
                <a:srgbClr val="2A7DE1"/>
              </a:buClr>
              <a:defRPr b="0" i="0">
                <a:solidFill>
                  <a:srgbClr val="3F403F"/>
                </a:solidFill>
              </a:defRPr>
            </a:lvl2pPr>
            <a:lvl3pPr>
              <a:buClr>
                <a:srgbClr val="2A7DE1"/>
              </a:buClr>
              <a:defRPr b="0" i="0">
                <a:solidFill>
                  <a:srgbClr val="3F403F"/>
                </a:solidFill>
              </a:defRPr>
            </a:lvl3pPr>
            <a:lvl4pPr>
              <a:buClr>
                <a:srgbClr val="2A7DE1"/>
              </a:buClr>
              <a:defRPr b="0" i="0">
                <a:solidFill>
                  <a:srgbClr val="3F403F"/>
                </a:solidFill>
              </a:defRPr>
            </a:lvl4pPr>
            <a:lvl5pPr>
              <a:buClr>
                <a:srgbClr val="2A7DE1"/>
              </a:buClr>
              <a:defRPr b="0" i="0">
                <a:solidFill>
                  <a:srgbClr val="3F403F"/>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B6132535-5056-3B44-9ED1-182759174D78}"/>
              </a:ext>
            </a:extLst>
          </p:cNvPr>
          <p:cNvSpPr>
            <a:spLocks noGrp="1"/>
          </p:cNvSpPr>
          <p:nvPr>
            <p:ph idx="18"/>
          </p:nvPr>
        </p:nvSpPr>
        <p:spPr>
          <a:xfrm>
            <a:off x="4306824" y="2039112"/>
            <a:ext cx="3566160" cy="2075688"/>
          </a:xfrm>
        </p:spPr>
        <p:txBody>
          <a:bodyPr wrap="square"/>
          <a:lstStyle>
            <a:lvl1pPr>
              <a:buClr>
                <a:srgbClr val="2A7DE1"/>
              </a:buClr>
              <a:defRPr b="0" i="0">
                <a:solidFill>
                  <a:srgbClr val="3F403F"/>
                </a:solidFill>
              </a:defRPr>
            </a:lvl1pPr>
            <a:lvl2pPr>
              <a:buClr>
                <a:srgbClr val="2A7DE1"/>
              </a:buClr>
              <a:defRPr b="0" i="0">
                <a:solidFill>
                  <a:srgbClr val="3F403F"/>
                </a:solidFill>
              </a:defRPr>
            </a:lvl2pPr>
            <a:lvl3pPr>
              <a:buClr>
                <a:srgbClr val="2A7DE1"/>
              </a:buClr>
              <a:defRPr b="0" i="0">
                <a:solidFill>
                  <a:srgbClr val="3F403F"/>
                </a:solidFill>
              </a:defRPr>
            </a:lvl3pPr>
            <a:lvl4pPr>
              <a:buClr>
                <a:srgbClr val="2A7DE1"/>
              </a:buClr>
              <a:defRPr b="0" i="0">
                <a:solidFill>
                  <a:srgbClr val="3F403F"/>
                </a:solidFill>
              </a:defRPr>
            </a:lvl4pPr>
            <a:lvl5pPr>
              <a:buClr>
                <a:srgbClr val="2A7DE1"/>
              </a:buClr>
              <a:defRPr b="0" i="0">
                <a:solidFill>
                  <a:srgbClr val="3F403F"/>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890BE23F-01E0-B943-B18E-287A5001F86C}"/>
              </a:ext>
            </a:extLst>
          </p:cNvPr>
          <p:cNvSpPr>
            <a:spLocks noGrp="1"/>
          </p:cNvSpPr>
          <p:nvPr>
            <p:ph idx="19"/>
          </p:nvPr>
        </p:nvSpPr>
        <p:spPr>
          <a:xfrm>
            <a:off x="8153400" y="2039112"/>
            <a:ext cx="3566160" cy="2075688"/>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34F9C9CF-627E-0589-735F-FD9387C4DE97}"/>
              </a:ext>
            </a:extLst>
          </p:cNvPr>
          <p:cNvSpPr>
            <a:spLocks noGrp="1"/>
          </p:cNvSpPr>
          <p:nvPr>
            <p:ph type="ftr" sz="quarter" idx="20"/>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1801942060"/>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Line Title – Char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3" name="Chart Placeholder 2">
            <a:extLst>
              <a:ext uri="{FF2B5EF4-FFF2-40B4-BE49-F238E27FC236}">
                <a16:creationId xmlns:a16="http://schemas.microsoft.com/office/drawing/2014/main" id="{EFC878DA-6BD7-B048-A131-A2BA1574BE26}"/>
              </a:ext>
            </a:extLst>
          </p:cNvPr>
          <p:cNvSpPr>
            <a:spLocks noGrp="1"/>
          </p:cNvSpPr>
          <p:nvPr>
            <p:ph type="chart" sz="quarter" idx="12"/>
          </p:nvPr>
        </p:nvSpPr>
        <p:spPr>
          <a:xfrm>
            <a:off x="457200" y="2039112"/>
            <a:ext cx="11277600" cy="4133087"/>
          </a:xfrm>
        </p:spPr>
        <p:txBody>
          <a:bodyPr/>
          <a:lstStyle>
            <a:lvl1pPr>
              <a:defRPr b="0" i="0"/>
            </a:lvl1pPr>
          </a:lstStyle>
          <a:p>
            <a:r>
              <a:rPr lang="en-US"/>
              <a:t>Click icon to add chart</a:t>
            </a:r>
            <a:endParaRPr lang="en-US" dirty="0"/>
          </a:p>
        </p:txBody>
      </p:sp>
      <p:sp>
        <p:nvSpPr>
          <p:cNvPr id="2" name="Footer Placeholder 1">
            <a:extLst>
              <a:ext uri="{FF2B5EF4-FFF2-40B4-BE49-F238E27FC236}">
                <a16:creationId xmlns:a16="http://schemas.microsoft.com/office/drawing/2014/main" id="{6311BBCB-6D38-B3B9-6285-26AD745DC89E}"/>
              </a:ext>
            </a:extLst>
          </p:cNvPr>
          <p:cNvSpPr>
            <a:spLocks noGrp="1"/>
          </p:cNvSpPr>
          <p:nvPr>
            <p:ph type="ftr" sz="quarter" idx="13"/>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553034357"/>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Line Title and Subtitle – Char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9" name="Text Placeholder 12"/>
          <p:cNvSpPr>
            <a:spLocks noGrp="1"/>
          </p:cNvSpPr>
          <p:nvPr>
            <p:ph type="body" sz="quarter" idx="10"/>
          </p:nvPr>
        </p:nvSpPr>
        <p:spPr>
          <a:xfrm>
            <a:off x="457200" y="1444752"/>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3" name="Chart Placeholder 2">
            <a:extLst>
              <a:ext uri="{FF2B5EF4-FFF2-40B4-BE49-F238E27FC236}">
                <a16:creationId xmlns:a16="http://schemas.microsoft.com/office/drawing/2014/main" id="{5E611C37-8406-3A47-B715-155932F80E39}"/>
              </a:ext>
            </a:extLst>
          </p:cNvPr>
          <p:cNvSpPr>
            <a:spLocks noGrp="1"/>
          </p:cNvSpPr>
          <p:nvPr>
            <p:ph type="chart" sz="quarter" idx="12"/>
          </p:nvPr>
        </p:nvSpPr>
        <p:spPr>
          <a:xfrm>
            <a:off x="457200" y="2039112"/>
            <a:ext cx="11277600" cy="4133087"/>
          </a:xfrm>
        </p:spPr>
        <p:txBody>
          <a:bodyPr/>
          <a:lstStyle>
            <a:lvl1pPr>
              <a:defRPr b="0" i="0"/>
            </a:lvl1pPr>
          </a:lstStyle>
          <a:p>
            <a:r>
              <a:rPr lang="en-US"/>
              <a:t>Click icon to add chart</a:t>
            </a:r>
            <a:endParaRPr lang="en-US" dirty="0"/>
          </a:p>
        </p:txBody>
      </p:sp>
      <p:sp>
        <p:nvSpPr>
          <p:cNvPr id="2" name="Footer Placeholder 1">
            <a:extLst>
              <a:ext uri="{FF2B5EF4-FFF2-40B4-BE49-F238E27FC236}">
                <a16:creationId xmlns:a16="http://schemas.microsoft.com/office/drawing/2014/main" id="{B1A9B3BE-70E8-81BE-F861-E94C292EA569}"/>
              </a:ext>
            </a:extLst>
          </p:cNvPr>
          <p:cNvSpPr>
            <a:spLocks noGrp="1"/>
          </p:cNvSpPr>
          <p:nvPr>
            <p:ph type="ftr" sz="quarter" idx="13"/>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1205895276"/>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Subtitle – Chart">
    <p:spTree>
      <p:nvGrpSpPr>
        <p:cNvPr id="1" name=""/>
        <p:cNvGrpSpPr/>
        <p:nvPr/>
      </p:nvGrpSpPr>
      <p:grpSpPr>
        <a:xfrm>
          <a:off x="0" y="0"/>
          <a:ext cx="0" cy="0"/>
          <a:chOff x="0" y="0"/>
          <a:chExt cx="0" cy="0"/>
        </a:xfrm>
      </p:grpSpPr>
      <p:sp>
        <p:nvSpPr>
          <p:cNvPr id="7" name="Title 1"/>
          <p:cNvSpPr>
            <a:spLocks noGrp="1"/>
          </p:cNvSpPr>
          <p:nvPr>
            <p:ph type="title"/>
          </p:nvPr>
        </p:nvSpPr>
        <p:spPr>
          <a:xfrm>
            <a:off x="457200" y="731520"/>
            <a:ext cx="8375904" cy="302580"/>
          </a:xfrm>
        </p:spPr>
        <p:txBody>
          <a:bodyPr wrap="square"/>
          <a:lstStyle/>
          <a:p>
            <a:r>
              <a:rPr lang="en-US"/>
              <a:t>Click to edit Master title style</a:t>
            </a:r>
            <a:endParaRPr lang="en-US" dirty="0"/>
          </a:p>
        </p:txBody>
      </p:sp>
      <p:sp>
        <p:nvSpPr>
          <p:cNvPr id="9" name="Text Placeholder 12"/>
          <p:cNvSpPr>
            <a:spLocks noGrp="1"/>
          </p:cNvSpPr>
          <p:nvPr>
            <p:ph type="body" sz="quarter" idx="10"/>
          </p:nvPr>
        </p:nvSpPr>
        <p:spPr>
          <a:xfrm>
            <a:off x="457200" y="1106424"/>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3" name="Chart Placeholder 2">
            <a:extLst>
              <a:ext uri="{FF2B5EF4-FFF2-40B4-BE49-F238E27FC236}">
                <a16:creationId xmlns:a16="http://schemas.microsoft.com/office/drawing/2014/main" id="{C3C03B09-4395-CD4B-AD76-DF6BBFA725E8}"/>
              </a:ext>
            </a:extLst>
          </p:cNvPr>
          <p:cNvSpPr>
            <a:spLocks noGrp="1"/>
          </p:cNvSpPr>
          <p:nvPr>
            <p:ph type="chart" sz="quarter" idx="12"/>
          </p:nvPr>
        </p:nvSpPr>
        <p:spPr>
          <a:xfrm>
            <a:off x="457200" y="2039112"/>
            <a:ext cx="11277600" cy="4133087"/>
          </a:xfrm>
        </p:spPr>
        <p:txBody>
          <a:bodyPr/>
          <a:lstStyle>
            <a:lvl1pPr>
              <a:defRPr b="0" i="0"/>
            </a:lvl1pPr>
          </a:lstStyle>
          <a:p>
            <a:r>
              <a:rPr lang="en-US"/>
              <a:t>Click icon to add chart</a:t>
            </a:r>
            <a:endParaRPr lang="en-US" dirty="0"/>
          </a:p>
        </p:txBody>
      </p:sp>
      <p:sp>
        <p:nvSpPr>
          <p:cNvPr id="2" name="Footer Placeholder 1">
            <a:extLst>
              <a:ext uri="{FF2B5EF4-FFF2-40B4-BE49-F238E27FC236}">
                <a16:creationId xmlns:a16="http://schemas.microsoft.com/office/drawing/2014/main" id="{E7DB8629-EE34-433D-B9A1-175A523FF689}"/>
              </a:ext>
            </a:extLst>
          </p:cNvPr>
          <p:cNvSpPr>
            <a:spLocks noGrp="1"/>
          </p:cNvSpPr>
          <p:nvPr>
            <p:ph type="ftr" sz="quarter" idx="13"/>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1766603934"/>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Line Title – Tabl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4" name="Table Placeholder 3">
            <a:extLst>
              <a:ext uri="{FF2B5EF4-FFF2-40B4-BE49-F238E27FC236}">
                <a16:creationId xmlns:a16="http://schemas.microsoft.com/office/drawing/2014/main" id="{C306B196-E7AC-7A46-B620-A0C4D90D2E05}"/>
              </a:ext>
            </a:extLst>
          </p:cNvPr>
          <p:cNvSpPr>
            <a:spLocks noGrp="1"/>
          </p:cNvSpPr>
          <p:nvPr>
            <p:ph type="tbl" sz="quarter" idx="12"/>
          </p:nvPr>
        </p:nvSpPr>
        <p:spPr>
          <a:xfrm>
            <a:off x="457200" y="2039112"/>
            <a:ext cx="11277600" cy="4133087"/>
          </a:xfrm>
        </p:spPr>
        <p:txBody>
          <a:bodyPr/>
          <a:lstStyle>
            <a:lvl1pPr>
              <a:defRPr b="0" i="0"/>
            </a:lvl1pPr>
          </a:lstStyle>
          <a:p>
            <a:r>
              <a:rPr lang="en-US"/>
              <a:t>Click icon to add table</a:t>
            </a:r>
            <a:endParaRPr lang="en-US" dirty="0"/>
          </a:p>
        </p:txBody>
      </p:sp>
      <p:sp>
        <p:nvSpPr>
          <p:cNvPr id="2" name="Footer Placeholder 1">
            <a:extLst>
              <a:ext uri="{FF2B5EF4-FFF2-40B4-BE49-F238E27FC236}">
                <a16:creationId xmlns:a16="http://schemas.microsoft.com/office/drawing/2014/main" id="{6270F4D0-2E6B-EAB2-13A3-BA6051F773FA}"/>
              </a:ext>
            </a:extLst>
          </p:cNvPr>
          <p:cNvSpPr>
            <a:spLocks noGrp="1"/>
          </p:cNvSpPr>
          <p:nvPr>
            <p:ph type="ftr" sz="quarter" idx="13"/>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2262235108"/>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Line Title and Subtitle – Tab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9" name="Text Placeholder 12"/>
          <p:cNvSpPr>
            <a:spLocks noGrp="1"/>
          </p:cNvSpPr>
          <p:nvPr>
            <p:ph type="body" sz="quarter" idx="10"/>
          </p:nvPr>
        </p:nvSpPr>
        <p:spPr>
          <a:xfrm>
            <a:off x="457200" y="1444752"/>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4" name="Table Placeholder 3">
            <a:extLst>
              <a:ext uri="{FF2B5EF4-FFF2-40B4-BE49-F238E27FC236}">
                <a16:creationId xmlns:a16="http://schemas.microsoft.com/office/drawing/2014/main" id="{C5ABDC86-9062-D545-AA17-D30EF6E927DB}"/>
              </a:ext>
            </a:extLst>
          </p:cNvPr>
          <p:cNvSpPr>
            <a:spLocks noGrp="1"/>
          </p:cNvSpPr>
          <p:nvPr>
            <p:ph type="tbl" sz="quarter" idx="12"/>
          </p:nvPr>
        </p:nvSpPr>
        <p:spPr>
          <a:xfrm>
            <a:off x="457200" y="2039112"/>
            <a:ext cx="11277600" cy="4133087"/>
          </a:xfrm>
        </p:spPr>
        <p:txBody>
          <a:bodyPr/>
          <a:lstStyle>
            <a:lvl1pPr>
              <a:defRPr b="0" i="0"/>
            </a:lvl1pPr>
          </a:lstStyle>
          <a:p>
            <a:r>
              <a:rPr lang="en-US"/>
              <a:t>Click icon to add table</a:t>
            </a:r>
            <a:endParaRPr lang="en-US" dirty="0"/>
          </a:p>
        </p:txBody>
      </p:sp>
      <p:sp>
        <p:nvSpPr>
          <p:cNvPr id="2" name="Footer Placeholder 1">
            <a:extLst>
              <a:ext uri="{FF2B5EF4-FFF2-40B4-BE49-F238E27FC236}">
                <a16:creationId xmlns:a16="http://schemas.microsoft.com/office/drawing/2014/main" id="{A2C66342-509E-F494-EB30-EB1DEE04CA2A}"/>
              </a:ext>
            </a:extLst>
          </p:cNvPr>
          <p:cNvSpPr>
            <a:spLocks noGrp="1"/>
          </p:cNvSpPr>
          <p:nvPr>
            <p:ph type="ftr" sz="quarter" idx="13"/>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1564051033"/>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Subtitle – Table">
    <p:spTree>
      <p:nvGrpSpPr>
        <p:cNvPr id="1" name=""/>
        <p:cNvGrpSpPr/>
        <p:nvPr/>
      </p:nvGrpSpPr>
      <p:grpSpPr>
        <a:xfrm>
          <a:off x="0" y="0"/>
          <a:ext cx="0" cy="0"/>
          <a:chOff x="0" y="0"/>
          <a:chExt cx="0" cy="0"/>
        </a:xfrm>
      </p:grpSpPr>
      <p:sp>
        <p:nvSpPr>
          <p:cNvPr id="7" name="Title 1"/>
          <p:cNvSpPr>
            <a:spLocks noGrp="1"/>
          </p:cNvSpPr>
          <p:nvPr>
            <p:ph type="title"/>
          </p:nvPr>
        </p:nvSpPr>
        <p:spPr>
          <a:xfrm>
            <a:off x="457200" y="731520"/>
            <a:ext cx="8375904" cy="302580"/>
          </a:xfrm>
        </p:spPr>
        <p:txBody>
          <a:bodyPr wrap="square"/>
          <a:lstStyle/>
          <a:p>
            <a:r>
              <a:rPr lang="en-US"/>
              <a:t>Click to edit Master title style</a:t>
            </a:r>
            <a:endParaRPr lang="en-US" dirty="0"/>
          </a:p>
        </p:txBody>
      </p:sp>
      <p:sp>
        <p:nvSpPr>
          <p:cNvPr id="9" name="Text Placeholder 12"/>
          <p:cNvSpPr>
            <a:spLocks noGrp="1"/>
          </p:cNvSpPr>
          <p:nvPr>
            <p:ph type="body" sz="quarter" idx="10"/>
          </p:nvPr>
        </p:nvSpPr>
        <p:spPr>
          <a:xfrm>
            <a:off x="457200" y="1106424"/>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4" name="Table Placeholder 3">
            <a:extLst>
              <a:ext uri="{FF2B5EF4-FFF2-40B4-BE49-F238E27FC236}">
                <a16:creationId xmlns:a16="http://schemas.microsoft.com/office/drawing/2014/main" id="{6930647E-2E84-F647-AB63-F1E26C43D6D9}"/>
              </a:ext>
            </a:extLst>
          </p:cNvPr>
          <p:cNvSpPr>
            <a:spLocks noGrp="1"/>
          </p:cNvSpPr>
          <p:nvPr>
            <p:ph type="tbl" sz="quarter" idx="12"/>
          </p:nvPr>
        </p:nvSpPr>
        <p:spPr>
          <a:xfrm>
            <a:off x="457200" y="2039112"/>
            <a:ext cx="11277600" cy="4133087"/>
          </a:xfrm>
        </p:spPr>
        <p:txBody>
          <a:bodyPr/>
          <a:lstStyle>
            <a:lvl1pPr>
              <a:defRPr b="0" i="0"/>
            </a:lvl1pPr>
          </a:lstStyle>
          <a:p>
            <a:r>
              <a:rPr lang="en-US"/>
              <a:t>Click icon to add table</a:t>
            </a:r>
            <a:endParaRPr lang="en-US" dirty="0"/>
          </a:p>
        </p:txBody>
      </p:sp>
    </p:spTree>
    <p:extLst>
      <p:ext uri="{BB962C8B-B14F-4D97-AF65-F5344CB8AC3E}">
        <p14:creationId xmlns:p14="http://schemas.microsoft.com/office/powerpoint/2010/main" val="1633146652"/>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Line Title – Imag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3" name="Picture Placeholder 2">
            <a:extLst>
              <a:ext uri="{FF2B5EF4-FFF2-40B4-BE49-F238E27FC236}">
                <a16:creationId xmlns:a16="http://schemas.microsoft.com/office/drawing/2014/main" id="{1EE8084A-4287-B64B-A3D5-AFFA0055BA8E}"/>
              </a:ext>
            </a:extLst>
          </p:cNvPr>
          <p:cNvSpPr>
            <a:spLocks noGrp="1"/>
          </p:cNvSpPr>
          <p:nvPr>
            <p:ph type="pic" sz="quarter" idx="12"/>
          </p:nvPr>
        </p:nvSpPr>
        <p:spPr>
          <a:xfrm>
            <a:off x="457200" y="2039112"/>
            <a:ext cx="11277600" cy="4133087"/>
          </a:xfrm>
          <a:solidFill>
            <a:schemeClr val="bg1">
              <a:lumMod val="75000"/>
            </a:schemeClr>
          </a:solidFill>
        </p:spPr>
        <p:txBody>
          <a:bodyPr/>
          <a:lstStyle>
            <a:lvl1pPr>
              <a:defRPr b="0" i="0"/>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FADCE00E-0605-FE6D-149C-ED37864AB40A}"/>
              </a:ext>
            </a:extLst>
          </p:cNvPr>
          <p:cNvSpPr>
            <a:spLocks noGrp="1"/>
          </p:cNvSpPr>
          <p:nvPr>
            <p:ph type="ftr" sz="quarter" idx="13"/>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3146886992"/>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Line Title and Subtitle – Imag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9" name="Text Placeholder 12"/>
          <p:cNvSpPr>
            <a:spLocks noGrp="1"/>
          </p:cNvSpPr>
          <p:nvPr>
            <p:ph type="body" sz="quarter" idx="10"/>
          </p:nvPr>
        </p:nvSpPr>
        <p:spPr>
          <a:xfrm>
            <a:off x="457200" y="1444752"/>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3" name="Picture Placeholder 2">
            <a:extLst>
              <a:ext uri="{FF2B5EF4-FFF2-40B4-BE49-F238E27FC236}">
                <a16:creationId xmlns:a16="http://schemas.microsoft.com/office/drawing/2014/main" id="{B5E70628-F739-E74D-B661-7B110FAA42DC}"/>
              </a:ext>
            </a:extLst>
          </p:cNvPr>
          <p:cNvSpPr>
            <a:spLocks noGrp="1"/>
          </p:cNvSpPr>
          <p:nvPr>
            <p:ph type="pic" sz="quarter" idx="12"/>
          </p:nvPr>
        </p:nvSpPr>
        <p:spPr>
          <a:xfrm>
            <a:off x="457200" y="2039112"/>
            <a:ext cx="11277600" cy="4133087"/>
          </a:xfrm>
          <a:solidFill>
            <a:schemeClr val="bg1">
              <a:lumMod val="75000"/>
            </a:schemeClr>
          </a:solidFill>
        </p:spPr>
        <p:txBody>
          <a:bodyPr/>
          <a:lstStyle>
            <a:lvl1pPr>
              <a:defRPr b="0" i="0"/>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B84A4B06-F447-2D2A-2D4A-6E709DC629AC}"/>
              </a:ext>
            </a:extLst>
          </p:cNvPr>
          <p:cNvSpPr>
            <a:spLocks noGrp="1"/>
          </p:cNvSpPr>
          <p:nvPr>
            <p:ph type="ftr" sz="quarter" idx="13"/>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4212122122"/>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Subtitle – Image">
    <p:spTree>
      <p:nvGrpSpPr>
        <p:cNvPr id="1" name=""/>
        <p:cNvGrpSpPr/>
        <p:nvPr/>
      </p:nvGrpSpPr>
      <p:grpSpPr>
        <a:xfrm>
          <a:off x="0" y="0"/>
          <a:ext cx="0" cy="0"/>
          <a:chOff x="0" y="0"/>
          <a:chExt cx="0" cy="0"/>
        </a:xfrm>
      </p:grpSpPr>
      <p:sp>
        <p:nvSpPr>
          <p:cNvPr id="7" name="Title 1"/>
          <p:cNvSpPr>
            <a:spLocks noGrp="1"/>
          </p:cNvSpPr>
          <p:nvPr>
            <p:ph type="title"/>
          </p:nvPr>
        </p:nvSpPr>
        <p:spPr>
          <a:xfrm>
            <a:off x="457200" y="731520"/>
            <a:ext cx="8375904" cy="302580"/>
          </a:xfrm>
        </p:spPr>
        <p:txBody>
          <a:bodyPr wrap="square"/>
          <a:lstStyle/>
          <a:p>
            <a:r>
              <a:rPr lang="en-US"/>
              <a:t>Click to edit Master title style</a:t>
            </a:r>
            <a:endParaRPr lang="en-US" dirty="0"/>
          </a:p>
        </p:txBody>
      </p:sp>
      <p:sp>
        <p:nvSpPr>
          <p:cNvPr id="9" name="Text Placeholder 12"/>
          <p:cNvSpPr>
            <a:spLocks noGrp="1"/>
          </p:cNvSpPr>
          <p:nvPr>
            <p:ph type="body" sz="quarter" idx="10"/>
          </p:nvPr>
        </p:nvSpPr>
        <p:spPr>
          <a:xfrm>
            <a:off x="457200" y="1106424"/>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3" name="Picture Placeholder 2">
            <a:extLst>
              <a:ext uri="{FF2B5EF4-FFF2-40B4-BE49-F238E27FC236}">
                <a16:creationId xmlns:a16="http://schemas.microsoft.com/office/drawing/2014/main" id="{EE1CE73E-564C-3742-8772-BA467747C37E}"/>
              </a:ext>
            </a:extLst>
          </p:cNvPr>
          <p:cNvSpPr>
            <a:spLocks noGrp="1"/>
          </p:cNvSpPr>
          <p:nvPr>
            <p:ph type="pic" sz="quarter" idx="12"/>
          </p:nvPr>
        </p:nvSpPr>
        <p:spPr>
          <a:xfrm>
            <a:off x="457200" y="2039112"/>
            <a:ext cx="11277600" cy="4133087"/>
          </a:xfrm>
          <a:solidFill>
            <a:schemeClr val="bg1">
              <a:lumMod val="75000"/>
            </a:schemeClr>
          </a:solidFill>
        </p:spPr>
        <p:txBody>
          <a:bodyPr/>
          <a:lstStyle>
            <a:lvl1pPr>
              <a:defRPr b="0" i="0"/>
            </a:lvl1pPr>
          </a:lstStyle>
          <a:p>
            <a:r>
              <a:rPr lang="en-US"/>
              <a:t>Click icon to add picture</a:t>
            </a:r>
          </a:p>
        </p:txBody>
      </p:sp>
      <p:sp>
        <p:nvSpPr>
          <p:cNvPr id="2" name="Footer Placeholder 1">
            <a:extLst>
              <a:ext uri="{FF2B5EF4-FFF2-40B4-BE49-F238E27FC236}">
                <a16:creationId xmlns:a16="http://schemas.microsoft.com/office/drawing/2014/main" id="{2D45A486-9787-FA98-9898-5458F67AA274}"/>
              </a:ext>
            </a:extLst>
          </p:cNvPr>
          <p:cNvSpPr>
            <a:spLocks noGrp="1"/>
          </p:cNvSpPr>
          <p:nvPr>
            <p:ph type="ftr" sz="quarter" idx="13"/>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332365951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ine Title – Blank">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2" name="Footer Placeholder 1">
            <a:extLst>
              <a:ext uri="{FF2B5EF4-FFF2-40B4-BE49-F238E27FC236}">
                <a16:creationId xmlns:a16="http://schemas.microsoft.com/office/drawing/2014/main" id="{9EA58999-FA1B-266E-C7DC-259CE6C33A3F}"/>
              </a:ext>
            </a:extLst>
          </p:cNvPr>
          <p:cNvSpPr>
            <a:spLocks noGrp="1"/>
          </p:cNvSpPr>
          <p:nvPr>
            <p:ph type="ftr" sz="quarter" idx="10"/>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2175672213"/>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Line Title – Image Full P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E8084A-4287-B64B-A3D5-AFFA0055BA8E}"/>
              </a:ext>
            </a:extLst>
          </p:cNvPr>
          <p:cNvSpPr>
            <a:spLocks noGrp="1"/>
          </p:cNvSpPr>
          <p:nvPr>
            <p:ph type="pic" sz="quarter" idx="12"/>
          </p:nvPr>
        </p:nvSpPr>
        <p:spPr>
          <a:xfrm>
            <a:off x="0" y="0"/>
            <a:ext cx="12192000" cy="6172199"/>
          </a:xfrm>
          <a:solidFill>
            <a:schemeClr val="bg1">
              <a:lumMod val="75000"/>
            </a:schemeClr>
          </a:solidFill>
        </p:spPr>
        <p:txBody>
          <a:bodyPr/>
          <a:lstStyle>
            <a:lvl1pPr>
              <a:defRPr b="0" i="0"/>
            </a:lvl1pPr>
          </a:lstStyle>
          <a:p>
            <a:r>
              <a:rPr lang="en-US"/>
              <a:t>Click icon to add picture</a:t>
            </a:r>
          </a:p>
        </p:txBody>
      </p:sp>
      <p:sp>
        <p:nvSpPr>
          <p:cNvPr id="9" name="Title 1"/>
          <p:cNvSpPr>
            <a:spLocks noGrp="1"/>
          </p:cNvSpPr>
          <p:nvPr>
            <p:ph type="title" hasCustomPrompt="1"/>
          </p:nvPr>
        </p:nvSpPr>
        <p:spPr>
          <a:xfrm>
            <a:off x="457200" y="731520"/>
            <a:ext cx="8375904" cy="667512"/>
          </a:xfrm>
        </p:spPr>
        <p:txBody>
          <a:bodyPr wrap="square"/>
          <a:lstStyle>
            <a:lvl1pPr>
              <a:defRPr>
                <a:solidFill>
                  <a:schemeClr val="bg1"/>
                </a:solidFill>
              </a:defRPr>
            </a:lvl1pPr>
          </a:lstStyle>
          <a:p>
            <a:r>
              <a:rPr lang="en-US" dirty="0"/>
              <a:t>Click to edit Master </a:t>
            </a:r>
            <a:br>
              <a:rPr lang="en-US" dirty="0"/>
            </a:br>
            <a:r>
              <a:rPr lang="en-US" dirty="0"/>
              <a:t>title style</a:t>
            </a:r>
          </a:p>
        </p:txBody>
      </p:sp>
      <p:sp>
        <p:nvSpPr>
          <p:cNvPr id="2" name="Footer Placeholder 1">
            <a:extLst>
              <a:ext uri="{FF2B5EF4-FFF2-40B4-BE49-F238E27FC236}">
                <a16:creationId xmlns:a16="http://schemas.microsoft.com/office/drawing/2014/main" id="{48D9E570-5AC3-4B3E-B9FD-50E251099FC5}"/>
              </a:ext>
            </a:extLst>
          </p:cNvPr>
          <p:cNvSpPr>
            <a:spLocks noGrp="1"/>
          </p:cNvSpPr>
          <p:nvPr>
            <p:ph type="ftr" sz="quarter" idx="13"/>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1466246556"/>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Line Title and Subtitle – Image Full P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E70628-F739-E74D-B661-7B110FAA42DC}"/>
              </a:ext>
            </a:extLst>
          </p:cNvPr>
          <p:cNvSpPr>
            <a:spLocks noGrp="1"/>
          </p:cNvSpPr>
          <p:nvPr>
            <p:ph type="pic" sz="quarter" idx="12"/>
          </p:nvPr>
        </p:nvSpPr>
        <p:spPr>
          <a:xfrm>
            <a:off x="0" y="0"/>
            <a:ext cx="12192000" cy="6172199"/>
          </a:xfrm>
          <a:solidFill>
            <a:schemeClr val="bg1">
              <a:lumMod val="75000"/>
            </a:schemeClr>
          </a:solidFill>
        </p:spPr>
        <p:txBody>
          <a:bodyPr/>
          <a:lstStyle>
            <a:lvl1pPr>
              <a:defRPr b="0" i="0"/>
            </a:lvl1pPr>
          </a:lstStyle>
          <a:p>
            <a:r>
              <a:rPr lang="en-US"/>
              <a:t>Click icon to add picture</a:t>
            </a:r>
          </a:p>
        </p:txBody>
      </p:sp>
      <p:sp>
        <p:nvSpPr>
          <p:cNvPr id="7" name="Title 1"/>
          <p:cNvSpPr>
            <a:spLocks noGrp="1"/>
          </p:cNvSpPr>
          <p:nvPr>
            <p:ph type="title" hasCustomPrompt="1"/>
          </p:nvPr>
        </p:nvSpPr>
        <p:spPr>
          <a:xfrm>
            <a:off x="457200" y="731520"/>
            <a:ext cx="8375904" cy="667512"/>
          </a:xfrm>
        </p:spPr>
        <p:txBody>
          <a:bodyPr wrap="square"/>
          <a:lstStyle>
            <a:lvl1pPr>
              <a:defRPr>
                <a:solidFill>
                  <a:schemeClr val="bg1"/>
                </a:solidFill>
              </a:defRPr>
            </a:lvl1pPr>
          </a:lstStyle>
          <a:p>
            <a:r>
              <a:rPr lang="en-US" dirty="0"/>
              <a:t>Click to edit Master </a:t>
            </a:r>
            <a:br>
              <a:rPr lang="en-US" dirty="0"/>
            </a:br>
            <a:r>
              <a:rPr lang="en-US" dirty="0"/>
              <a:t>title style</a:t>
            </a:r>
          </a:p>
        </p:txBody>
      </p:sp>
      <p:sp>
        <p:nvSpPr>
          <p:cNvPr id="9" name="Text Placeholder 12"/>
          <p:cNvSpPr>
            <a:spLocks noGrp="1"/>
          </p:cNvSpPr>
          <p:nvPr>
            <p:ph type="body" sz="quarter" idx="10"/>
          </p:nvPr>
        </p:nvSpPr>
        <p:spPr>
          <a:xfrm>
            <a:off x="457200" y="1444752"/>
            <a:ext cx="8375904" cy="319090"/>
          </a:xfrm>
        </p:spPr>
        <p:txBody>
          <a:bodyPr anchor="t" anchorCtr="0"/>
          <a:lstStyle>
            <a:lvl1pPr marL="0" indent="0">
              <a:buNone/>
              <a:defRPr sz="2000" b="0" i="0">
                <a:solidFill>
                  <a:schemeClr val="bg1"/>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2" name="Footer Placeholder 1">
            <a:extLst>
              <a:ext uri="{FF2B5EF4-FFF2-40B4-BE49-F238E27FC236}">
                <a16:creationId xmlns:a16="http://schemas.microsoft.com/office/drawing/2014/main" id="{31C1FB2C-E4BB-50F0-B0D4-7C6C56A4EDA4}"/>
              </a:ext>
            </a:extLst>
          </p:cNvPr>
          <p:cNvSpPr>
            <a:spLocks noGrp="1"/>
          </p:cNvSpPr>
          <p:nvPr>
            <p:ph type="ftr" sz="quarter" idx="13"/>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694110141"/>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Subtitle – Image Full P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E1CE73E-564C-3742-8772-BA467747C37E}"/>
              </a:ext>
            </a:extLst>
          </p:cNvPr>
          <p:cNvSpPr>
            <a:spLocks noGrp="1"/>
          </p:cNvSpPr>
          <p:nvPr>
            <p:ph type="pic" sz="quarter" idx="12"/>
          </p:nvPr>
        </p:nvSpPr>
        <p:spPr>
          <a:xfrm>
            <a:off x="0" y="0"/>
            <a:ext cx="12192000" cy="6172199"/>
          </a:xfrm>
          <a:solidFill>
            <a:schemeClr val="bg1">
              <a:lumMod val="75000"/>
            </a:schemeClr>
          </a:solidFill>
        </p:spPr>
        <p:txBody>
          <a:bodyPr/>
          <a:lstStyle>
            <a:lvl1pPr>
              <a:defRPr b="0" i="0"/>
            </a:lvl1pPr>
          </a:lstStyle>
          <a:p>
            <a:r>
              <a:rPr lang="en-US"/>
              <a:t>Click icon to add picture</a:t>
            </a:r>
          </a:p>
        </p:txBody>
      </p:sp>
      <p:sp>
        <p:nvSpPr>
          <p:cNvPr id="7" name="Title 1"/>
          <p:cNvSpPr>
            <a:spLocks noGrp="1"/>
          </p:cNvSpPr>
          <p:nvPr>
            <p:ph type="title"/>
          </p:nvPr>
        </p:nvSpPr>
        <p:spPr>
          <a:xfrm>
            <a:off x="457200" y="731520"/>
            <a:ext cx="8375904" cy="302580"/>
          </a:xfrm>
        </p:spPr>
        <p:txBody>
          <a:bodyPr wrap="square"/>
          <a:lstStyle>
            <a:lvl1pPr>
              <a:defRPr>
                <a:solidFill>
                  <a:schemeClr val="bg1"/>
                </a:solidFill>
              </a:defRPr>
            </a:lvl1pPr>
          </a:lstStyle>
          <a:p>
            <a:r>
              <a:rPr lang="en-US"/>
              <a:t>Click to edit Master title style</a:t>
            </a:r>
            <a:endParaRPr lang="en-US" dirty="0"/>
          </a:p>
        </p:txBody>
      </p:sp>
      <p:sp>
        <p:nvSpPr>
          <p:cNvPr id="9" name="Text Placeholder 12"/>
          <p:cNvSpPr>
            <a:spLocks noGrp="1"/>
          </p:cNvSpPr>
          <p:nvPr>
            <p:ph type="body" sz="quarter" idx="10"/>
          </p:nvPr>
        </p:nvSpPr>
        <p:spPr>
          <a:xfrm>
            <a:off x="457200" y="1106424"/>
            <a:ext cx="8375904" cy="319090"/>
          </a:xfrm>
        </p:spPr>
        <p:txBody>
          <a:bodyPr anchor="t" anchorCtr="0"/>
          <a:lstStyle>
            <a:lvl1pPr marL="0" indent="0">
              <a:buNone/>
              <a:defRPr sz="2000" b="0" i="0">
                <a:solidFill>
                  <a:schemeClr val="bg1"/>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2" name="Footer Placeholder 1">
            <a:extLst>
              <a:ext uri="{FF2B5EF4-FFF2-40B4-BE49-F238E27FC236}">
                <a16:creationId xmlns:a16="http://schemas.microsoft.com/office/drawing/2014/main" id="{CCD795D4-3355-62C5-2D38-B75E3013CE99}"/>
              </a:ext>
            </a:extLst>
          </p:cNvPr>
          <p:cNvSpPr>
            <a:spLocks noGrp="1"/>
          </p:cNvSpPr>
          <p:nvPr>
            <p:ph type="ftr" sz="quarter" idx="13"/>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250281617"/>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descr="A picture containing circle&#10;&#10;Description automatically generated">
            <a:extLst>
              <a:ext uri="{FF2B5EF4-FFF2-40B4-BE49-F238E27FC236}">
                <a16:creationId xmlns:a16="http://schemas.microsoft.com/office/drawing/2014/main" id="{10941ED3-3F0C-D049-83FF-2BF814A6470C}"/>
              </a:ext>
            </a:extLst>
          </p:cNvPr>
          <p:cNvPicPr>
            <a:picLocks noChangeAspect="1"/>
          </p:cNvPicPr>
          <p:nvPr/>
        </p:nvPicPr>
        <p:blipFill>
          <a:blip r:embed="rId2"/>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5BE9CC4E-1B1A-7C43-8BF2-3B29FCC3FE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5138" y="355600"/>
            <a:ext cx="1596273" cy="452486"/>
          </a:xfrm>
          <a:prstGeom prst="rect">
            <a:avLst/>
          </a:prstGeom>
        </p:spPr>
      </p:pic>
      <p:sp>
        <p:nvSpPr>
          <p:cNvPr id="12" name="Rectangle 11">
            <a:extLst>
              <a:ext uri="{FF2B5EF4-FFF2-40B4-BE49-F238E27FC236}">
                <a16:creationId xmlns:a16="http://schemas.microsoft.com/office/drawing/2014/main" id="{36AE4C7C-973D-0140-AE7E-B6784E087FF7}"/>
              </a:ext>
            </a:extLst>
          </p:cNvPr>
          <p:cNvSpPr/>
          <p:nvPr/>
        </p:nvSpPr>
        <p:spPr>
          <a:xfrm>
            <a:off x="457200" y="6493980"/>
            <a:ext cx="2905869" cy="107722"/>
          </a:xfrm>
          <a:prstGeom prst="rect">
            <a:avLst/>
          </a:prstGeom>
        </p:spPr>
        <p:txBody>
          <a:bodyPr wrap="square" lIns="0" tIns="0" rIns="0" bIns="0" anchor="b" anchorCtr="0">
            <a:spAutoFit/>
          </a:bodyPr>
          <a:lstStyle/>
          <a:p>
            <a:pPr algn="l"/>
            <a:r>
              <a:rPr lang="en-US" sz="700" b="0" i="0" kern="1200" dirty="0">
                <a:solidFill>
                  <a:srgbClr val="A6A6A6"/>
                </a:solidFill>
                <a:latin typeface="Roboto" panose="02000000000000000000" pitchFamily="2" charset="0"/>
                <a:ea typeface="Roboto" panose="02000000000000000000" pitchFamily="2" charset="0"/>
                <a:cs typeface="Arial" charset="0"/>
              </a:rPr>
              <a:t>© Verisk Analytics, Inc. All rights reserved.</a:t>
            </a:r>
            <a:endParaRPr lang="en-US" sz="700" b="0" i="0" kern="1200" dirty="0">
              <a:solidFill>
                <a:srgbClr val="A6A6A6"/>
              </a:solidFill>
              <a:effectLst/>
              <a:latin typeface="Roboto" panose="02000000000000000000" pitchFamily="2" charset="0"/>
              <a:ea typeface="Roboto" panose="02000000000000000000" pitchFamily="2" charset="0"/>
              <a:cs typeface="Arial" charset="0"/>
            </a:endParaRPr>
          </a:p>
        </p:txBody>
      </p:sp>
      <p:sp>
        <p:nvSpPr>
          <p:cNvPr id="7" name="Title 1"/>
          <p:cNvSpPr>
            <a:spLocks noGrp="1"/>
          </p:cNvSpPr>
          <p:nvPr>
            <p:ph type="title" hasCustomPrompt="1"/>
          </p:nvPr>
        </p:nvSpPr>
        <p:spPr>
          <a:xfrm>
            <a:off x="457200" y="1562994"/>
            <a:ext cx="4792639" cy="2195321"/>
          </a:xfrm>
        </p:spPr>
        <p:txBody>
          <a:bodyPr wrap="square" anchor="b" anchorCtr="0"/>
          <a:lstStyle>
            <a:lvl1pPr>
              <a:lnSpc>
                <a:spcPct val="100000"/>
              </a:lnSpc>
              <a:defRPr sz="3200"/>
            </a:lvl1pPr>
          </a:lstStyle>
          <a:p>
            <a:r>
              <a:rPr lang="en-US" dirty="0"/>
              <a:t>Click to edit Master </a:t>
            </a:r>
            <a:br>
              <a:rPr lang="en-US" dirty="0"/>
            </a:br>
            <a:r>
              <a:rPr lang="en-US" dirty="0"/>
              <a:t>title style</a:t>
            </a:r>
          </a:p>
        </p:txBody>
      </p:sp>
      <p:sp>
        <p:nvSpPr>
          <p:cNvPr id="9" name="Text Placeholder 12"/>
          <p:cNvSpPr>
            <a:spLocks noGrp="1"/>
          </p:cNvSpPr>
          <p:nvPr>
            <p:ph type="body" sz="quarter" idx="10" hasCustomPrompt="1"/>
          </p:nvPr>
        </p:nvSpPr>
        <p:spPr>
          <a:xfrm>
            <a:off x="457199" y="3959259"/>
            <a:ext cx="4792640" cy="902370"/>
          </a:xfrm>
        </p:spPr>
        <p:txBody>
          <a:bodyPr/>
          <a:lstStyle>
            <a:lvl1pPr marL="0" indent="0">
              <a:lnSpc>
                <a:spcPct val="100000"/>
              </a:lnSpc>
              <a:buNone/>
              <a:defRPr sz="2000" b="1" i="0">
                <a:solidFill>
                  <a:schemeClr val="accent3"/>
                </a:solidFill>
                <a:latin typeface="Roboto" panose="02000000000000000000" pitchFamily="2" charset="0"/>
                <a:ea typeface="Roboto" panose="02000000000000000000" pitchFamily="2" charset="0"/>
              </a:defRPr>
            </a:lvl1pPr>
          </a:lstStyle>
          <a:p>
            <a:pPr lvl="0"/>
            <a:r>
              <a:rPr lang="en-US" dirty="0"/>
              <a:t>Click to edit Master</a:t>
            </a:r>
            <a:br>
              <a:rPr lang="en-US" dirty="0"/>
            </a:br>
            <a:r>
              <a:rPr lang="en-US" dirty="0"/>
              <a:t>text styles</a:t>
            </a:r>
          </a:p>
        </p:txBody>
      </p:sp>
      <p:sp>
        <p:nvSpPr>
          <p:cNvPr id="3" name="Text Placeholder 2">
            <a:extLst>
              <a:ext uri="{FF2B5EF4-FFF2-40B4-BE49-F238E27FC236}">
                <a16:creationId xmlns:a16="http://schemas.microsoft.com/office/drawing/2014/main" id="{D99566C9-0BBC-3C48-AAAD-9EB657E681CB}"/>
              </a:ext>
            </a:extLst>
          </p:cNvPr>
          <p:cNvSpPr>
            <a:spLocks noGrp="1"/>
          </p:cNvSpPr>
          <p:nvPr>
            <p:ph type="body" sz="quarter" idx="11" hasCustomPrompt="1"/>
          </p:nvPr>
        </p:nvSpPr>
        <p:spPr>
          <a:xfrm>
            <a:off x="457199" y="5045334"/>
            <a:ext cx="4248615" cy="1128454"/>
          </a:xfrm>
        </p:spPr>
        <p:txBody>
          <a:bodyPr/>
          <a:lstStyle>
            <a:lvl1pPr marL="0" indent="0">
              <a:lnSpc>
                <a:spcPct val="100000"/>
              </a:lnSpc>
              <a:buNone/>
              <a:defRPr b="0" i="0"/>
            </a:lvl1pPr>
          </a:lstStyle>
          <a:p>
            <a:pPr lvl="0"/>
            <a:r>
              <a:rPr lang="en-US" dirty="0"/>
              <a:t>Date</a:t>
            </a:r>
          </a:p>
        </p:txBody>
      </p:sp>
      <p:sp>
        <p:nvSpPr>
          <p:cNvPr id="2" name="Footer Placeholder 1">
            <a:extLst>
              <a:ext uri="{FF2B5EF4-FFF2-40B4-BE49-F238E27FC236}">
                <a16:creationId xmlns:a16="http://schemas.microsoft.com/office/drawing/2014/main" id="{8B030502-DAF0-FFA9-5B8D-9EC71B2D7458}"/>
              </a:ext>
            </a:extLst>
          </p:cNvPr>
          <p:cNvSpPr>
            <a:spLocks noGrp="1"/>
          </p:cNvSpPr>
          <p:nvPr>
            <p:ph type="ftr" sz="quarter" idx="12"/>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1915668263"/>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671C686-EE4F-9B46-8078-4F0542A37C91}"/>
              </a:ext>
            </a:extLst>
          </p:cNvPr>
          <p:cNvPicPr>
            <a:picLocks noChangeAspect="1"/>
          </p:cNvPicPr>
          <p:nvPr/>
        </p:nvPicPr>
        <p:blipFill>
          <a:blip r:embed="rId2"/>
          <a:src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BBA747D7-C3C4-1143-B42B-39C9E5E82C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5139" y="355600"/>
            <a:ext cx="1596270" cy="452486"/>
          </a:xfrm>
          <a:prstGeom prst="rect">
            <a:avLst/>
          </a:prstGeom>
        </p:spPr>
      </p:pic>
      <p:sp>
        <p:nvSpPr>
          <p:cNvPr id="12" name="Rectangle 11">
            <a:extLst>
              <a:ext uri="{FF2B5EF4-FFF2-40B4-BE49-F238E27FC236}">
                <a16:creationId xmlns:a16="http://schemas.microsoft.com/office/drawing/2014/main" id="{36AE4C7C-973D-0140-AE7E-B6784E087FF7}"/>
              </a:ext>
            </a:extLst>
          </p:cNvPr>
          <p:cNvSpPr/>
          <p:nvPr/>
        </p:nvSpPr>
        <p:spPr>
          <a:xfrm>
            <a:off x="457200" y="6493980"/>
            <a:ext cx="2905869" cy="107722"/>
          </a:xfrm>
          <a:prstGeom prst="rect">
            <a:avLst/>
          </a:prstGeom>
        </p:spPr>
        <p:txBody>
          <a:bodyPr wrap="square" lIns="0" tIns="0" rIns="0" bIns="0" anchor="b" anchorCtr="0">
            <a:spAutoFit/>
          </a:bodyPr>
          <a:lstStyle/>
          <a:p>
            <a:pPr algn="l"/>
            <a:r>
              <a:rPr lang="en-US" sz="700" b="0" i="0" kern="1200" dirty="0">
                <a:solidFill>
                  <a:schemeClr val="bg1"/>
                </a:solidFill>
                <a:latin typeface="Roboto" panose="02000000000000000000" pitchFamily="2" charset="0"/>
                <a:ea typeface="Roboto" panose="02000000000000000000" pitchFamily="2" charset="0"/>
                <a:cs typeface="Arial" charset="0"/>
              </a:rPr>
              <a:t>© Verisk Analytics, Inc. All rights reserved.</a:t>
            </a:r>
            <a:endParaRPr lang="en-US" sz="700" b="0" i="0" kern="1200" dirty="0">
              <a:solidFill>
                <a:schemeClr val="bg1"/>
              </a:solidFill>
              <a:effectLst/>
              <a:latin typeface="Roboto" panose="02000000000000000000" pitchFamily="2" charset="0"/>
              <a:ea typeface="Roboto" panose="02000000000000000000" pitchFamily="2" charset="0"/>
              <a:cs typeface="Arial" charset="0"/>
            </a:endParaRPr>
          </a:p>
        </p:txBody>
      </p:sp>
      <p:sp>
        <p:nvSpPr>
          <p:cNvPr id="7" name="Title 1"/>
          <p:cNvSpPr>
            <a:spLocks noGrp="1"/>
          </p:cNvSpPr>
          <p:nvPr>
            <p:ph type="title" hasCustomPrompt="1"/>
          </p:nvPr>
        </p:nvSpPr>
        <p:spPr>
          <a:xfrm>
            <a:off x="457199" y="1563624"/>
            <a:ext cx="5632703" cy="2194560"/>
          </a:xfrm>
        </p:spPr>
        <p:txBody>
          <a:bodyPr wrap="square" anchor="b" anchorCtr="0"/>
          <a:lstStyle>
            <a:lvl1pPr>
              <a:lnSpc>
                <a:spcPct val="100000"/>
              </a:lnSpc>
              <a:defRPr sz="3200">
                <a:solidFill>
                  <a:schemeClr val="bg1"/>
                </a:solidFill>
              </a:defRPr>
            </a:lvl1pPr>
          </a:lstStyle>
          <a:p>
            <a:r>
              <a:rPr lang="en-US" dirty="0"/>
              <a:t>Click to edit Master </a:t>
            </a:r>
            <a:br>
              <a:rPr lang="en-US" dirty="0"/>
            </a:br>
            <a:r>
              <a:rPr lang="en-US" dirty="0"/>
              <a:t>title style</a:t>
            </a:r>
          </a:p>
        </p:txBody>
      </p:sp>
      <p:sp>
        <p:nvSpPr>
          <p:cNvPr id="9" name="Text Placeholder 12"/>
          <p:cNvSpPr>
            <a:spLocks noGrp="1"/>
          </p:cNvSpPr>
          <p:nvPr>
            <p:ph type="body" sz="quarter" idx="10" hasCustomPrompt="1"/>
          </p:nvPr>
        </p:nvSpPr>
        <p:spPr>
          <a:xfrm>
            <a:off x="457200" y="3959352"/>
            <a:ext cx="5632703" cy="905256"/>
          </a:xfrm>
        </p:spPr>
        <p:txBody>
          <a:bodyPr/>
          <a:lstStyle>
            <a:lvl1pPr marL="0" indent="0">
              <a:lnSpc>
                <a:spcPct val="100000"/>
              </a:lnSpc>
              <a:buNone/>
              <a:defRPr sz="2000" b="1" i="0">
                <a:solidFill>
                  <a:schemeClr val="bg1"/>
                </a:solidFill>
                <a:latin typeface="Roboto" panose="02000000000000000000" pitchFamily="2" charset="0"/>
                <a:ea typeface="Roboto" panose="02000000000000000000" pitchFamily="2" charset="0"/>
              </a:defRPr>
            </a:lvl1pPr>
          </a:lstStyle>
          <a:p>
            <a:pPr lvl="0"/>
            <a:r>
              <a:rPr lang="en-US" dirty="0"/>
              <a:t>Click to edit Master </a:t>
            </a:r>
            <a:br>
              <a:rPr lang="en-US" dirty="0"/>
            </a:br>
            <a:r>
              <a:rPr lang="en-US" dirty="0"/>
              <a:t>text styles</a:t>
            </a:r>
          </a:p>
        </p:txBody>
      </p:sp>
      <p:sp>
        <p:nvSpPr>
          <p:cNvPr id="10" name="Text Placeholder 2">
            <a:extLst>
              <a:ext uri="{FF2B5EF4-FFF2-40B4-BE49-F238E27FC236}">
                <a16:creationId xmlns:a16="http://schemas.microsoft.com/office/drawing/2014/main" id="{21E83460-96C0-C442-9D1E-79D28AB03BDE}"/>
              </a:ext>
            </a:extLst>
          </p:cNvPr>
          <p:cNvSpPr>
            <a:spLocks noGrp="1"/>
          </p:cNvSpPr>
          <p:nvPr>
            <p:ph type="body" sz="quarter" idx="11" hasCustomPrompt="1"/>
          </p:nvPr>
        </p:nvSpPr>
        <p:spPr>
          <a:xfrm>
            <a:off x="457200" y="5047488"/>
            <a:ext cx="5632702" cy="1053148"/>
          </a:xfrm>
        </p:spPr>
        <p:txBody>
          <a:bodyPr/>
          <a:lstStyle>
            <a:lvl1pPr marL="0" indent="0">
              <a:lnSpc>
                <a:spcPct val="100000"/>
              </a:lnSpc>
              <a:buNone/>
              <a:defRPr b="0" i="0">
                <a:solidFill>
                  <a:schemeClr val="bg1"/>
                </a:solidFill>
              </a:defRPr>
            </a:lvl1pPr>
          </a:lstStyle>
          <a:p>
            <a:pPr lvl="0"/>
            <a:r>
              <a:rPr lang="en-US" dirty="0"/>
              <a:t>Date</a:t>
            </a:r>
          </a:p>
        </p:txBody>
      </p:sp>
      <p:sp>
        <p:nvSpPr>
          <p:cNvPr id="2" name="Footer Placeholder 1">
            <a:extLst>
              <a:ext uri="{FF2B5EF4-FFF2-40B4-BE49-F238E27FC236}">
                <a16:creationId xmlns:a16="http://schemas.microsoft.com/office/drawing/2014/main" id="{F8500D53-0326-B498-7323-D1242C73FA97}"/>
              </a:ext>
            </a:extLst>
          </p:cNvPr>
          <p:cNvSpPr>
            <a:spLocks noGrp="1"/>
          </p:cNvSpPr>
          <p:nvPr>
            <p:ph type="ftr" sz="quarter" idx="12"/>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834450695"/>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Divider slide">
    <p:bg>
      <p:bgPr>
        <a:solidFill>
          <a:srgbClr val="2A7DE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D056A9-283E-6447-A537-DCD8776EAB42}"/>
              </a:ext>
            </a:extLst>
          </p:cNvPr>
          <p:cNvPicPr>
            <a:picLocks noChangeAspect="1"/>
          </p:cNvPicPr>
          <p:nvPr/>
        </p:nvPicPr>
        <p:blipFill>
          <a:blip r:embed="rId2"/>
          <a:srcRect/>
          <a:stretch/>
        </p:blipFill>
        <p:spPr>
          <a:xfrm>
            <a:off x="0" y="2190"/>
            <a:ext cx="12192000" cy="6858000"/>
          </a:xfrm>
          <a:prstGeom prst="rect">
            <a:avLst/>
          </a:prstGeom>
        </p:spPr>
      </p:pic>
      <p:sp>
        <p:nvSpPr>
          <p:cNvPr id="5" name="Rectangle 4">
            <a:extLst>
              <a:ext uri="{FF2B5EF4-FFF2-40B4-BE49-F238E27FC236}">
                <a16:creationId xmlns:a16="http://schemas.microsoft.com/office/drawing/2014/main" id="{E16058CC-EE57-F24F-B140-B156652A03F1}"/>
              </a:ext>
            </a:extLst>
          </p:cNvPr>
          <p:cNvSpPr/>
          <p:nvPr/>
        </p:nvSpPr>
        <p:spPr>
          <a:xfrm>
            <a:off x="457200" y="6493980"/>
            <a:ext cx="2905869" cy="107722"/>
          </a:xfrm>
          <a:prstGeom prst="rect">
            <a:avLst/>
          </a:prstGeom>
        </p:spPr>
        <p:txBody>
          <a:bodyPr wrap="square" lIns="0" tIns="0" rIns="0" bIns="0" anchor="b" anchorCtr="0">
            <a:spAutoFit/>
          </a:bodyPr>
          <a:lstStyle/>
          <a:p>
            <a:pPr algn="l"/>
            <a:r>
              <a:rPr lang="en-US" sz="700" b="0" i="0" kern="1200" dirty="0">
                <a:solidFill>
                  <a:schemeClr val="bg1"/>
                </a:solidFill>
                <a:latin typeface="Roboto" panose="02000000000000000000" pitchFamily="2" charset="0"/>
                <a:ea typeface="Roboto" panose="02000000000000000000" pitchFamily="2" charset="0"/>
                <a:cs typeface="Arial" charset="0"/>
              </a:rPr>
              <a:t>© Verisk Analytics, Inc. All rights reserved.</a:t>
            </a:r>
            <a:endParaRPr lang="en-US" sz="700" b="0" i="0" kern="1200" dirty="0">
              <a:solidFill>
                <a:schemeClr val="bg1"/>
              </a:solidFill>
              <a:effectLst/>
              <a:latin typeface="Roboto" panose="02000000000000000000" pitchFamily="2" charset="0"/>
              <a:ea typeface="Roboto" panose="02000000000000000000" pitchFamily="2" charset="0"/>
              <a:cs typeface="Arial" charset="0"/>
            </a:endParaRPr>
          </a:p>
        </p:txBody>
      </p:sp>
      <p:sp>
        <p:nvSpPr>
          <p:cNvPr id="7" name="Title 1"/>
          <p:cNvSpPr>
            <a:spLocks noGrp="1"/>
          </p:cNvSpPr>
          <p:nvPr>
            <p:ph type="title" hasCustomPrompt="1"/>
          </p:nvPr>
        </p:nvSpPr>
        <p:spPr>
          <a:xfrm>
            <a:off x="457200" y="2377440"/>
            <a:ext cx="5641848" cy="1545336"/>
          </a:xfrm>
        </p:spPr>
        <p:txBody>
          <a:bodyPr wrap="square" anchor="b" anchorCtr="0"/>
          <a:lstStyle>
            <a:lvl1pPr>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dirty="0"/>
              <a:t>Click to edit</a:t>
            </a:r>
            <a:br>
              <a:rPr lang="en-US" dirty="0"/>
            </a:br>
            <a:r>
              <a:rPr lang="en-US" dirty="0"/>
              <a:t>Bold message/chapter</a:t>
            </a:r>
          </a:p>
        </p:txBody>
      </p:sp>
    </p:spTree>
    <p:extLst>
      <p:ext uri="{BB962C8B-B14F-4D97-AF65-F5344CB8AC3E}">
        <p14:creationId xmlns:p14="http://schemas.microsoft.com/office/powerpoint/2010/main" val="2522890578"/>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Divider slide –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A6095E-78D4-AB49-9E59-C38C007845DD}"/>
              </a:ext>
            </a:extLst>
          </p:cNvPr>
          <p:cNvPicPr>
            <a:picLocks noChangeAspect="1"/>
          </p:cNvPicPr>
          <p:nvPr/>
        </p:nvPicPr>
        <p:blipFill>
          <a:blip r:embed="rId2"/>
          <a:srcRect/>
          <a:stretch/>
        </p:blipFill>
        <p:spPr>
          <a:xfrm>
            <a:off x="0" y="2190"/>
            <a:ext cx="12192000" cy="6858000"/>
          </a:xfrm>
          <a:prstGeom prst="rect">
            <a:avLst/>
          </a:prstGeom>
        </p:spPr>
      </p:pic>
      <p:sp>
        <p:nvSpPr>
          <p:cNvPr id="12" name="Rectangle 11">
            <a:extLst>
              <a:ext uri="{FF2B5EF4-FFF2-40B4-BE49-F238E27FC236}">
                <a16:creationId xmlns:a16="http://schemas.microsoft.com/office/drawing/2014/main" id="{36AE4C7C-973D-0140-AE7E-B6784E087FF7}"/>
              </a:ext>
            </a:extLst>
          </p:cNvPr>
          <p:cNvSpPr/>
          <p:nvPr/>
        </p:nvSpPr>
        <p:spPr>
          <a:xfrm>
            <a:off x="457200" y="6493980"/>
            <a:ext cx="2905869" cy="107722"/>
          </a:xfrm>
          <a:prstGeom prst="rect">
            <a:avLst/>
          </a:prstGeom>
        </p:spPr>
        <p:txBody>
          <a:bodyPr wrap="square" lIns="0" tIns="0" rIns="0" bIns="0" anchor="b" anchorCtr="0">
            <a:spAutoFit/>
          </a:bodyPr>
          <a:lstStyle/>
          <a:p>
            <a:pPr algn="l"/>
            <a:r>
              <a:rPr lang="en-US" sz="700" b="0" i="0" kern="1200" dirty="0">
                <a:solidFill>
                  <a:srgbClr val="A6A6A6"/>
                </a:solidFill>
                <a:latin typeface="Roboto" panose="02000000000000000000" pitchFamily="2" charset="0"/>
                <a:ea typeface="Roboto" panose="02000000000000000000" pitchFamily="2" charset="0"/>
                <a:cs typeface="Arial" charset="0"/>
              </a:rPr>
              <a:t>© Verisk Analytics, Inc. All rights reserved.</a:t>
            </a:r>
            <a:endParaRPr lang="en-US" sz="700" b="0" i="0" kern="1200" dirty="0">
              <a:solidFill>
                <a:srgbClr val="A6A6A6"/>
              </a:solidFill>
              <a:effectLst/>
              <a:latin typeface="Roboto" panose="02000000000000000000" pitchFamily="2" charset="0"/>
              <a:ea typeface="Roboto" panose="02000000000000000000" pitchFamily="2" charset="0"/>
              <a:cs typeface="Arial" charset="0"/>
            </a:endParaRPr>
          </a:p>
        </p:txBody>
      </p:sp>
      <p:sp>
        <p:nvSpPr>
          <p:cNvPr id="7" name="Title 1"/>
          <p:cNvSpPr>
            <a:spLocks noGrp="1"/>
          </p:cNvSpPr>
          <p:nvPr>
            <p:ph type="title" hasCustomPrompt="1"/>
          </p:nvPr>
        </p:nvSpPr>
        <p:spPr>
          <a:xfrm>
            <a:off x="457200" y="2377440"/>
            <a:ext cx="5641848" cy="1545336"/>
          </a:xfrm>
        </p:spPr>
        <p:txBody>
          <a:bodyPr wrap="square" anchor="b" anchorCtr="0"/>
          <a:lstStyle>
            <a:lvl1pPr>
              <a:lnSpc>
                <a:spcPct val="100000"/>
              </a:lnSpc>
              <a:defRPr sz="3600" b="0" i="0">
                <a:latin typeface="Roboto" panose="02000000000000000000" pitchFamily="2" charset="0"/>
                <a:ea typeface="Roboto" panose="02000000000000000000" pitchFamily="2" charset="0"/>
              </a:defRPr>
            </a:lvl1pPr>
          </a:lstStyle>
          <a:p>
            <a:r>
              <a:rPr lang="en-US" dirty="0"/>
              <a:t>Click to edit</a:t>
            </a:r>
            <a:br>
              <a:rPr lang="en-US" dirty="0"/>
            </a:br>
            <a:r>
              <a:rPr lang="en-US" dirty="0"/>
              <a:t>Bold message/chapter</a:t>
            </a:r>
          </a:p>
        </p:txBody>
      </p:sp>
    </p:spTree>
    <p:extLst>
      <p:ext uri="{BB962C8B-B14F-4D97-AF65-F5344CB8AC3E}">
        <p14:creationId xmlns:p14="http://schemas.microsoft.com/office/powerpoint/2010/main" val="3821675706"/>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Divider slide –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A4962A-7210-7E43-B60E-E74225924410}"/>
              </a:ext>
            </a:extLst>
          </p:cNvPr>
          <p:cNvPicPr>
            <a:picLocks noChangeAspect="1"/>
          </p:cNvPicPr>
          <p:nvPr/>
        </p:nvPicPr>
        <p:blipFill>
          <a:blip r:embed="rId2"/>
          <a:srcRect/>
          <a:stretch/>
        </p:blipFill>
        <p:spPr>
          <a:xfrm>
            <a:off x="0" y="2190"/>
            <a:ext cx="12192000" cy="6858000"/>
          </a:xfrm>
          <a:prstGeom prst="rect">
            <a:avLst/>
          </a:prstGeom>
        </p:spPr>
      </p:pic>
      <p:sp>
        <p:nvSpPr>
          <p:cNvPr id="12" name="Rectangle 11">
            <a:extLst>
              <a:ext uri="{FF2B5EF4-FFF2-40B4-BE49-F238E27FC236}">
                <a16:creationId xmlns:a16="http://schemas.microsoft.com/office/drawing/2014/main" id="{36AE4C7C-973D-0140-AE7E-B6784E087FF7}"/>
              </a:ext>
            </a:extLst>
          </p:cNvPr>
          <p:cNvSpPr/>
          <p:nvPr/>
        </p:nvSpPr>
        <p:spPr>
          <a:xfrm>
            <a:off x="457200" y="6493980"/>
            <a:ext cx="2905869" cy="107722"/>
          </a:xfrm>
          <a:prstGeom prst="rect">
            <a:avLst/>
          </a:prstGeom>
        </p:spPr>
        <p:txBody>
          <a:bodyPr wrap="square" lIns="0" tIns="0" rIns="0" bIns="0" anchor="b" anchorCtr="0">
            <a:spAutoFit/>
          </a:bodyPr>
          <a:lstStyle/>
          <a:p>
            <a:pPr algn="l"/>
            <a:r>
              <a:rPr lang="en-US" sz="700" b="0" i="0" kern="1200" dirty="0">
                <a:solidFill>
                  <a:srgbClr val="A6A6A6"/>
                </a:solidFill>
                <a:latin typeface="Roboto" panose="02000000000000000000" pitchFamily="2" charset="0"/>
                <a:ea typeface="Roboto" panose="02000000000000000000" pitchFamily="2" charset="0"/>
                <a:cs typeface="Arial" charset="0"/>
              </a:rPr>
              <a:t>© Verisk Analytics, Inc. All rights reserved.</a:t>
            </a:r>
            <a:endParaRPr lang="en-US" sz="700" b="0" i="0" kern="1200" dirty="0">
              <a:solidFill>
                <a:srgbClr val="A6A6A6"/>
              </a:solidFill>
              <a:effectLst/>
              <a:latin typeface="Roboto" panose="02000000000000000000" pitchFamily="2" charset="0"/>
              <a:ea typeface="Roboto" panose="02000000000000000000" pitchFamily="2" charset="0"/>
              <a:cs typeface="Arial" charset="0"/>
            </a:endParaRPr>
          </a:p>
        </p:txBody>
      </p:sp>
      <p:sp>
        <p:nvSpPr>
          <p:cNvPr id="7" name="Title 1"/>
          <p:cNvSpPr>
            <a:spLocks noGrp="1"/>
          </p:cNvSpPr>
          <p:nvPr>
            <p:ph type="title" hasCustomPrompt="1"/>
          </p:nvPr>
        </p:nvSpPr>
        <p:spPr>
          <a:xfrm>
            <a:off x="457200" y="2377440"/>
            <a:ext cx="5641848" cy="1545336"/>
          </a:xfrm>
        </p:spPr>
        <p:txBody>
          <a:bodyPr wrap="square" anchor="b" anchorCtr="0"/>
          <a:lstStyle>
            <a:lvl1pPr>
              <a:lnSpc>
                <a:spcPct val="100000"/>
              </a:lnSpc>
              <a:defRPr sz="3600" b="0" i="0">
                <a:latin typeface="Roboto" panose="02000000000000000000" pitchFamily="2" charset="0"/>
                <a:ea typeface="Roboto" panose="02000000000000000000" pitchFamily="2" charset="0"/>
              </a:defRPr>
            </a:lvl1pPr>
          </a:lstStyle>
          <a:p>
            <a:r>
              <a:rPr lang="en-US" dirty="0"/>
              <a:t>Click to edit</a:t>
            </a:r>
            <a:br>
              <a:rPr lang="en-US" dirty="0"/>
            </a:br>
            <a:r>
              <a:rPr lang="en-US" dirty="0"/>
              <a:t>Bold message/chapter</a:t>
            </a:r>
          </a:p>
        </p:txBody>
      </p:sp>
    </p:spTree>
    <p:extLst>
      <p:ext uri="{BB962C8B-B14F-4D97-AF65-F5344CB8AC3E}">
        <p14:creationId xmlns:p14="http://schemas.microsoft.com/office/powerpoint/2010/main" val="3566581046"/>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ection Divider – Image">
    <p:bg>
      <p:bgPr>
        <a:solidFill>
          <a:srgbClr val="00358E"/>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377440"/>
            <a:ext cx="5641848" cy="1545336"/>
          </a:xfrm>
        </p:spPr>
        <p:txBody>
          <a:bodyPr wrap="square" anchor="b" anchorCtr="0"/>
          <a:lstStyle>
            <a:lvl1pPr>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dirty="0"/>
              <a:t>Click to edit</a:t>
            </a:r>
            <a:br>
              <a:rPr lang="en-US" dirty="0"/>
            </a:br>
            <a:r>
              <a:rPr lang="en-US" dirty="0"/>
              <a:t>Bold message/chapter</a:t>
            </a:r>
          </a:p>
        </p:txBody>
      </p:sp>
      <p:sp>
        <p:nvSpPr>
          <p:cNvPr id="6" name="Picture Placeholder 6">
            <a:extLst>
              <a:ext uri="{FF2B5EF4-FFF2-40B4-BE49-F238E27FC236}">
                <a16:creationId xmlns:a16="http://schemas.microsoft.com/office/drawing/2014/main" id="{1FCA9674-F9C3-6C42-BBCB-8B9B4391C294}"/>
              </a:ext>
            </a:extLst>
          </p:cNvPr>
          <p:cNvSpPr>
            <a:spLocks noGrp="1"/>
          </p:cNvSpPr>
          <p:nvPr>
            <p:ph type="pic" sz="quarter" idx="11"/>
          </p:nvPr>
        </p:nvSpPr>
        <p:spPr>
          <a:xfrm>
            <a:off x="4648488" y="0"/>
            <a:ext cx="7543186" cy="6857674"/>
          </a:xfrm>
          <a:custGeom>
            <a:avLst/>
            <a:gdLst>
              <a:gd name="connsiteX0" fmla="*/ 1019279 w 7543186"/>
              <a:gd name="connsiteY0" fmla="*/ 0 h 6857674"/>
              <a:gd name="connsiteX1" fmla="*/ 7543186 w 7543186"/>
              <a:gd name="connsiteY1" fmla="*/ 0 h 6857674"/>
              <a:gd name="connsiteX2" fmla="*/ 7543186 w 7543186"/>
              <a:gd name="connsiteY2" fmla="*/ 6857674 h 6857674"/>
              <a:gd name="connsiteX3" fmla="*/ 0 w 7543186"/>
              <a:gd name="connsiteY3" fmla="*/ 6857674 h 6857674"/>
              <a:gd name="connsiteX4" fmla="*/ 1981078 w 7543186"/>
              <a:gd name="connsiteY4" fmla="*/ 2924260 h 6857674"/>
              <a:gd name="connsiteX5" fmla="*/ 1019279 w 7543186"/>
              <a:gd name="connsiteY5" fmla="*/ 0 h 685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3186" h="6857674">
                <a:moveTo>
                  <a:pt x="1019279" y="0"/>
                </a:moveTo>
                <a:lnTo>
                  <a:pt x="7543186" y="0"/>
                </a:lnTo>
                <a:cubicBezTo>
                  <a:pt x="7543186" y="0"/>
                  <a:pt x="7543186" y="0"/>
                  <a:pt x="7543186" y="6857674"/>
                </a:cubicBezTo>
                <a:cubicBezTo>
                  <a:pt x="7543186" y="6857674"/>
                  <a:pt x="7543186" y="6857674"/>
                  <a:pt x="0" y="6857674"/>
                </a:cubicBezTo>
                <a:cubicBezTo>
                  <a:pt x="1200208" y="5962499"/>
                  <a:pt x="1981078" y="4533681"/>
                  <a:pt x="1981078" y="2924260"/>
                </a:cubicBezTo>
                <a:cubicBezTo>
                  <a:pt x="1981078" y="1828887"/>
                  <a:pt x="1619220" y="819407"/>
                  <a:pt x="1019279" y="0"/>
                </a:cubicBezTo>
                <a:close/>
              </a:path>
            </a:pathLst>
          </a:custGeom>
          <a:solidFill>
            <a:schemeClr val="bg1">
              <a:lumMod val="75000"/>
            </a:schemeClr>
          </a:solidFill>
        </p:spPr>
        <p:txBody>
          <a:bodyPr wrap="square" tIns="2560320">
            <a:noAutofit/>
          </a:bodyPr>
          <a:lstStyle>
            <a:lvl1pPr marL="0" indent="0" algn="ctr">
              <a:buNone/>
              <a:defRPr b="0" i="0"/>
            </a:lvl1pPr>
          </a:lstStyle>
          <a:p>
            <a:r>
              <a:rPr lang="en-US"/>
              <a:t>Click icon to add picture</a:t>
            </a:r>
          </a:p>
        </p:txBody>
      </p:sp>
      <p:sp>
        <p:nvSpPr>
          <p:cNvPr id="8" name="Rectangle 7">
            <a:extLst>
              <a:ext uri="{FF2B5EF4-FFF2-40B4-BE49-F238E27FC236}">
                <a16:creationId xmlns:a16="http://schemas.microsoft.com/office/drawing/2014/main" id="{5B3A4D43-E6BA-884F-A3E6-8DA20E10E87C}"/>
              </a:ext>
            </a:extLst>
          </p:cNvPr>
          <p:cNvSpPr/>
          <p:nvPr/>
        </p:nvSpPr>
        <p:spPr>
          <a:xfrm>
            <a:off x="0" y="6172200"/>
            <a:ext cx="2815628" cy="685800"/>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Roboto" panose="02000000000000000000" pitchFamily="2" charset="0"/>
            </a:endParaRPr>
          </a:p>
        </p:txBody>
      </p:sp>
      <p:sp>
        <p:nvSpPr>
          <p:cNvPr id="16" name="Rectangle 15">
            <a:extLst>
              <a:ext uri="{FF2B5EF4-FFF2-40B4-BE49-F238E27FC236}">
                <a16:creationId xmlns:a16="http://schemas.microsoft.com/office/drawing/2014/main" id="{9A6122EB-A2CB-EC4D-9FD0-94424F36E846}"/>
              </a:ext>
            </a:extLst>
          </p:cNvPr>
          <p:cNvSpPr/>
          <p:nvPr/>
        </p:nvSpPr>
        <p:spPr>
          <a:xfrm>
            <a:off x="457200" y="6493980"/>
            <a:ext cx="2905869" cy="107722"/>
          </a:xfrm>
          <a:prstGeom prst="rect">
            <a:avLst/>
          </a:prstGeom>
        </p:spPr>
        <p:txBody>
          <a:bodyPr wrap="square" lIns="0" tIns="0" rIns="0" bIns="0" anchor="b" anchorCtr="0">
            <a:spAutoFit/>
          </a:bodyPr>
          <a:lstStyle/>
          <a:p>
            <a:pPr algn="l"/>
            <a:r>
              <a:rPr lang="en-US" sz="700" b="0" i="0" kern="1200" dirty="0">
                <a:solidFill>
                  <a:schemeClr val="bg1"/>
                </a:solidFill>
                <a:latin typeface="Roboto" panose="02000000000000000000" pitchFamily="2" charset="0"/>
                <a:ea typeface="Roboto" panose="02000000000000000000" pitchFamily="2" charset="0"/>
                <a:cs typeface="Arial" charset="0"/>
              </a:rPr>
              <a:t>© Verisk Analytics, Inc. All rights reserved.</a:t>
            </a:r>
            <a:endParaRPr lang="en-US" sz="700" b="0" i="0" kern="1200" dirty="0">
              <a:solidFill>
                <a:schemeClr val="bg1"/>
              </a:solidFill>
              <a:effectLst/>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901003580"/>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Divider Image – 2">
    <p:bg>
      <p:bgPr>
        <a:solidFill>
          <a:srgbClr val="2A7DE1"/>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377440"/>
            <a:ext cx="5641848" cy="1545336"/>
          </a:xfrm>
        </p:spPr>
        <p:txBody>
          <a:bodyPr wrap="square" anchor="b" anchorCtr="0"/>
          <a:lstStyle>
            <a:lvl1pPr>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dirty="0"/>
              <a:t>Click to edit</a:t>
            </a:r>
            <a:br>
              <a:rPr lang="en-US" dirty="0"/>
            </a:br>
            <a:r>
              <a:rPr lang="en-US" dirty="0"/>
              <a:t>Bold message/chapter</a:t>
            </a:r>
          </a:p>
        </p:txBody>
      </p:sp>
      <p:sp>
        <p:nvSpPr>
          <p:cNvPr id="6" name="Picture Placeholder 6">
            <a:extLst>
              <a:ext uri="{FF2B5EF4-FFF2-40B4-BE49-F238E27FC236}">
                <a16:creationId xmlns:a16="http://schemas.microsoft.com/office/drawing/2014/main" id="{1FCA9674-F9C3-6C42-BBCB-8B9B4391C294}"/>
              </a:ext>
            </a:extLst>
          </p:cNvPr>
          <p:cNvSpPr>
            <a:spLocks noGrp="1"/>
          </p:cNvSpPr>
          <p:nvPr>
            <p:ph type="pic" sz="quarter" idx="11"/>
          </p:nvPr>
        </p:nvSpPr>
        <p:spPr>
          <a:xfrm>
            <a:off x="4648488" y="0"/>
            <a:ext cx="7543186" cy="6857674"/>
          </a:xfrm>
          <a:custGeom>
            <a:avLst/>
            <a:gdLst>
              <a:gd name="connsiteX0" fmla="*/ 1019279 w 7543186"/>
              <a:gd name="connsiteY0" fmla="*/ 0 h 6857674"/>
              <a:gd name="connsiteX1" fmla="*/ 7543186 w 7543186"/>
              <a:gd name="connsiteY1" fmla="*/ 0 h 6857674"/>
              <a:gd name="connsiteX2" fmla="*/ 7543186 w 7543186"/>
              <a:gd name="connsiteY2" fmla="*/ 6857674 h 6857674"/>
              <a:gd name="connsiteX3" fmla="*/ 0 w 7543186"/>
              <a:gd name="connsiteY3" fmla="*/ 6857674 h 6857674"/>
              <a:gd name="connsiteX4" fmla="*/ 1981078 w 7543186"/>
              <a:gd name="connsiteY4" fmla="*/ 2924260 h 6857674"/>
              <a:gd name="connsiteX5" fmla="*/ 1019279 w 7543186"/>
              <a:gd name="connsiteY5" fmla="*/ 0 h 685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3186" h="6857674">
                <a:moveTo>
                  <a:pt x="1019279" y="0"/>
                </a:moveTo>
                <a:lnTo>
                  <a:pt x="7543186" y="0"/>
                </a:lnTo>
                <a:cubicBezTo>
                  <a:pt x="7543186" y="0"/>
                  <a:pt x="7543186" y="0"/>
                  <a:pt x="7543186" y="6857674"/>
                </a:cubicBezTo>
                <a:cubicBezTo>
                  <a:pt x="7543186" y="6857674"/>
                  <a:pt x="7543186" y="6857674"/>
                  <a:pt x="0" y="6857674"/>
                </a:cubicBezTo>
                <a:cubicBezTo>
                  <a:pt x="1200208" y="5962499"/>
                  <a:pt x="1981078" y="4533681"/>
                  <a:pt x="1981078" y="2924260"/>
                </a:cubicBezTo>
                <a:cubicBezTo>
                  <a:pt x="1981078" y="1828887"/>
                  <a:pt x="1619220" y="819407"/>
                  <a:pt x="1019279" y="0"/>
                </a:cubicBezTo>
                <a:close/>
              </a:path>
            </a:pathLst>
          </a:custGeom>
          <a:solidFill>
            <a:schemeClr val="bg1">
              <a:lumMod val="75000"/>
            </a:schemeClr>
          </a:solidFill>
        </p:spPr>
        <p:txBody>
          <a:bodyPr wrap="square" tIns="2560320">
            <a:noAutofit/>
          </a:bodyPr>
          <a:lstStyle>
            <a:lvl1pPr marL="0" indent="0" algn="ctr">
              <a:buNone/>
              <a:defRPr b="0" i="0"/>
            </a:lvl1pPr>
          </a:lstStyle>
          <a:p>
            <a:r>
              <a:rPr lang="en-US"/>
              <a:t>Click icon to add picture</a:t>
            </a:r>
          </a:p>
        </p:txBody>
      </p:sp>
      <p:sp>
        <p:nvSpPr>
          <p:cNvPr id="4" name="Rectangle 3">
            <a:extLst>
              <a:ext uri="{FF2B5EF4-FFF2-40B4-BE49-F238E27FC236}">
                <a16:creationId xmlns:a16="http://schemas.microsoft.com/office/drawing/2014/main" id="{084A1C26-9A03-9145-A606-EDCE92A36881}"/>
              </a:ext>
            </a:extLst>
          </p:cNvPr>
          <p:cNvSpPr/>
          <p:nvPr/>
        </p:nvSpPr>
        <p:spPr>
          <a:xfrm>
            <a:off x="0" y="6172200"/>
            <a:ext cx="2815628" cy="685800"/>
          </a:xfrm>
          <a:prstGeom prst="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Roboto" panose="02000000000000000000" pitchFamily="2" charset="0"/>
            </a:endParaRPr>
          </a:p>
        </p:txBody>
      </p:sp>
      <p:sp>
        <p:nvSpPr>
          <p:cNvPr id="5" name="Rectangle 4">
            <a:extLst>
              <a:ext uri="{FF2B5EF4-FFF2-40B4-BE49-F238E27FC236}">
                <a16:creationId xmlns:a16="http://schemas.microsoft.com/office/drawing/2014/main" id="{E16058CC-EE57-F24F-B140-B156652A03F1}"/>
              </a:ext>
            </a:extLst>
          </p:cNvPr>
          <p:cNvSpPr/>
          <p:nvPr/>
        </p:nvSpPr>
        <p:spPr>
          <a:xfrm>
            <a:off x="457200" y="6493980"/>
            <a:ext cx="2905869" cy="107722"/>
          </a:xfrm>
          <a:prstGeom prst="rect">
            <a:avLst/>
          </a:prstGeom>
        </p:spPr>
        <p:txBody>
          <a:bodyPr wrap="square" lIns="0" tIns="0" rIns="0" bIns="0" anchor="b" anchorCtr="0">
            <a:spAutoFit/>
          </a:bodyPr>
          <a:lstStyle/>
          <a:p>
            <a:pPr algn="l"/>
            <a:r>
              <a:rPr lang="en-US" sz="700" b="0" i="0" kern="1200" dirty="0">
                <a:solidFill>
                  <a:schemeClr val="bg1"/>
                </a:solidFill>
                <a:latin typeface="Roboto" panose="02000000000000000000" pitchFamily="2" charset="0"/>
                <a:ea typeface="Roboto" panose="02000000000000000000" pitchFamily="2" charset="0"/>
                <a:cs typeface="Arial" charset="0"/>
              </a:rPr>
              <a:t>© Verisk Analytics, Inc. All rights reserved.</a:t>
            </a:r>
            <a:endParaRPr lang="en-US" sz="700" b="0" i="0" kern="1200" dirty="0">
              <a:solidFill>
                <a:schemeClr val="bg1"/>
              </a:solidFill>
              <a:effectLst/>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75368298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Line Title and Subtitle – Blank">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9" name="Text Placeholder 12"/>
          <p:cNvSpPr>
            <a:spLocks noGrp="1"/>
          </p:cNvSpPr>
          <p:nvPr>
            <p:ph type="body" sz="quarter" idx="10"/>
          </p:nvPr>
        </p:nvSpPr>
        <p:spPr>
          <a:xfrm>
            <a:off x="457200" y="1444752"/>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2" name="Footer Placeholder 1">
            <a:extLst>
              <a:ext uri="{FF2B5EF4-FFF2-40B4-BE49-F238E27FC236}">
                <a16:creationId xmlns:a16="http://schemas.microsoft.com/office/drawing/2014/main" id="{8B09F866-3E74-1DB3-3C38-A22E89F39657}"/>
              </a:ext>
            </a:extLst>
          </p:cNvPr>
          <p:cNvSpPr>
            <a:spLocks noGrp="1"/>
          </p:cNvSpPr>
          <p:nvPr>
            <p:ph type="ftr" sz="quarter" idx="11"/>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1323945203"/>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10" name="Picture 9" descr="A picture containing circle&#10;&#10;Description automatically generated">
            <a:extLst>
              <a:ext uri="{FF2B5EF4-FFF2-40B4-BE49-F238E27FC236}">
                <a16:creationId xmlns:a16="http://schemas.microsoft.com/office/drawing/2014/main" id="{10941ED3-3F0C-D049-83FF-2BF814A6470C}"/>
              </a:ext>
            </a:extLst>
          </p:cNvPr>
          <p:cNvPicPr>
            <a:picLocks noChangeAspect="1"/>
          </p:cNvPicPr>
          <p:nvPr/>
        </p:nvPicPr>
        <p:blipFill>
          <a:blip r:embed="rId2"/>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5BE9CC4E-1B1A-7C43-8BF2-3B29FCC3FE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5138" y="355600"/>
            <a:ext cx="1596273" cy="452486"/>
          </a:xfrm>
          <a:prstGeom prst="rect">
            <a:avLst/>
          </a:prstGeom>
        </p:spPr>
      </p:pic>
      <p:sp>
        <p:nvSpPr>
          <p:cNvPr id="12" name="Rectangle 11">
            <a:extLst>
              <a:ext uri="{FF2B5EF4-FFF2-40B4-BE49-F238E27FC236}">
                <a16:creationId xmlns:a16="http://schemas.microsoft.com/office/drawing/2014/main" id="{36AE4C7C-973D-0140-AE7E-B6784E087FF7}"/>
              </a:ext>
            </a:extLst>
          </p:cNvPr>
          <p:cNvSpPr/>
          <p:nvPr/>
        </p:nvSpPr>
        <p:spPr>
          <a:xfrm>
            <a:off x="457200" y="6493980"/>
            <a:ext cx="2905869" cy="107722"/>
          </a:xfrm>
          <a:prstGeom prst="rect">
            <a:avLst/>
          </a:prstGeom>
        </p:spPr>
        <p:txBody>
          <a:bodyPr wrap="square" lIns="0" tIns="0" rIns="0" bIns="0" anchor="b" anchorCtr="0">
            <a:spAutoFit/>
          </a:bodyPr>
          <a:lstStyle/>
          <a:p>
            <a:pPr algn="l"/>
            <a:r>
              <a:rPr lang="en-US" sz="700" b="0" i="0" kern="1200" dirty="0">
                <a:solidFill>
                  <a:srgbClr val="A6A6A6"/>
                </a:solidFill>
                <a:latin typeface="Roboto" panose="02000000000000000000" pitchFamily="2" charset="0"/>
                <a:ea typeface="Roboto" panose="02000000000000000000" pitchFamily="2" charset="0"/>
                <a:cs typeface="Arial" charset="0"/>
              </a:rPr>
              <a:t>© Verisk Analytics, Inc. All rights reserved.</a:t>
            </a:r>
            <a:endParaRPr lang="en-US" sz="700" b="0" i="0" kern="1200" dirty="0">
              <a:solidFill>
                <a:srgbClr val="A6A6A6"/>
              </a:solidFill>
              <a:effectLst/>
              <a:latin typeface="Roboto" panose="02000000000000000000" pitchFamily="2" charset="0"/>
              <a:ea typeface="Roboto" panose="02000000000000000000" pitchFamily="2" charset="0"/>
              <a:cs typeface="Arial" charset="0"/>
            </a:endParaRPr>
          </a:p>
        </p:txBody>
      </p:sp>
      <p:sp>
        <p:nvSpPr>
          <p:cNvPr id="7" name="Title 1"/>
          <p:cNvSpPr>
            <a:spLocks noGrp="1"/>
          </p:cNvSpPr>
          <p:nvPr>
            <p:ph type="title" hasCustomPrompt="1"/>
          </p:nvPr>
        </p:nvSpPr>
        <p:spPr>
          <a:xfrm>
            <a:off x="457200" y="2762504"/>
            <a:ext cx="5632704" cy="1545336"/>
          </a:xfrm>
        </p:spPr>
        <p:txBody>
          <a:bodyPr wrap="square" anchor="b" anchorCtr="0"/>
          <a:lstStyle>
            <a:lvl1pPr>
              <a:lnSpc>
                <a:spcPct val="100000"/>
              </a:lnSpc>
              <a:defRPr sz="3200"/>
            </a:lvl1pPr>
          </a:lstStyle>
          <a:p>
            <a:r>
              <a:rPr lang="en-US" dirty="0"/>
              <a:t>End Slide</a:t>
            </a:r>
          </a:p>
        </p:txBody>
      </p:sp>
      <p:sp>
        <p:nvSpPr>
          <p:cNvPr id="2" name="Footer Placeholder 1">
            <a:extLst>
              <a:ext uri="{FF2B5EF4-FFF2-40B4-BE49-F238E27FC236}">
                <a16:creationId xmlns:a16="http://schemas.microsoft.com/office/drawing/2014/main" id="{FEC58915-5A77-921A-148C-E16E81C24E0C}"/>
              </a:ext>
            </a:extLst>
          </p:cNvPr>
          <p:cNvSpPr>
            <a:spLocks noGrp="1"/>
          </p:cNvSpPr>
          <p:nvPr>
            <p:ph type="ftr" sz="quarter" idx="10"/>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3955987799"/>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nd Slide –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671C686-EE4F-9B46-8078-4F0542A37C91}"/>
              </a:ext>
            </a:extLst>
          </p:cNvPr>
          <p:cNvPicPr>
            <a:picLocks noChangeAspect="1"/>
          </p:cNvPicPr>
          <p:nvPr/>
        </p:nvPicPr>
        <p:blipFill>
          <a:blip r:embed="rId2"/>
          <a:src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BBA747D7-C3C4-1143-B42B-39C9E5E82C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5139" y="355600"/>
            <a:ext cx="1596270" cy="452486"/>
          </a:xfrm>
          <a:prstGeom prst="rect">
            <a:avLst/>
          </a:prstGeom>
        </p:spPr>
      </p:pic>
      <p:sp>
        <p:nvSpPr>
          <p:cNvPr id="12" name="Rectangle 11">
            <a:extLst>
              <a:ext uri="{FF2B5EF4-FFF2-40B4-BE49-F238E27FC236}">
                <a16:creationId xmlns:a16="http://schemas.microsoft.com/office/drawing/2014/main" id="{36AE4C7C-973D-0140-AE7E-B6784E087FF7}"/>
              </a:ext>
            </a:extLst>
          </p:cNvPr>
          <p:cNvSpPr/>
          <p:nvPr/>
        </p:nvSpPr>
        <p:spPr>
          <a:xfrm>
            <a:off x="457200" y="6493980"/>
            <a:ext cx="2905869" cy="107722"/>
          </a:xfrm>
          <a:prstGeom prst="rect">
            <a:avLst/>
          </a:prstGeom>
        </p:spPr>
        <p:txBody>
          <a:bodyPr wrap="square" lIns="0" tIns="0" rIns="0" bIns="0" anchor="b" anchorCtr="0">
            <a:spAutoFit/>
          </a:bodyPr>
          <a:lstStyle/>
          <a:p>
            <a:pPr algn="l"/>
            <a:r>
              <a:rPr lang="en-US" sz="700" b="0" i="0" kern="1200" dirty="0">
                <a:solidFill>
                  <a:schemeClr val="bg1"/>
                </a:solidFill>
                <a:latin typeface="Roboto" panose="02000000000000000000" pitchFamily="2" charset="0"/>
                <a:ea typeface="Roboto" panose="02000000000000000000" pitchFamily="2" charset="0"/>
                <a:cs typeface="Arial" charset="0"/>
              </a:rPr>
              <a:t>© Verisk Analytics, Inc. All rights reserved.</a:t>
            </a:r>
            <a:endParaRPr lang="en-US" sz="700" b="0" i="0" kern="1200" dirty="0">
              <a:solidFill>
                <a:schemeClr val="bg1"/>
              </a:solidFill>
              <a:effectLst/>
              <a:latin typeface="Roboto" panose="02000000000000000000" pitchFamily="2" charset="0"/>
              <a:ea typeface="Roboto" panose="02000000000000000000" pitchFamily="2" charset="0"/>
              <a:cs typeface="Arial" charset="0"/>
            </a:endParaRPr>
          </a:p>
        </p:txBody>
      </p:sp>
      <p:sp>
        <p:nvSpPr>
          <p:cNvPr id="7" name="Title 1"/>
          <p:cNvSpPr>
            <a:spLocks noGrp="1"/>
          </p:cNvSpPr>
          <p:nvPr>
            <p:ph type="title" hasCustomPrompt="1"/>
          </p:nvPr>
        </p:nvSpPr>
        <p:spPr>
          <a:xfrm>
            <a:off x="457200" y="2762504"/>
            <a:ext cx="5632704" cy="1545336"/>
          </a:xfrm>
        </p:spPr>
        <p:txBody>
          <a:bodyPr wrap="square" anchor="b" anchorCtr="0"/>
          <a:lstStyle>
            <a:lvl1pPr>
              <a:lnSpc>
                <a:spcPct val="100000"/>
              </a:lnSpc>
              <a:defRPr sz="3200">
                <a:solidFill>
                  <a:schemeClr val="bg1"/>
                </a:solidFill>
              </a:defRPr>
            </a:lvl1pPr>
          </a:lstStyle>
          <a:p>
            <a:r>
              <a:rPr lang="en-US" dirty="0"/>
              <a:t>End Slide</a:t>
            </a:r>
          </a:p>
        </p:txBody>
      </p:sp>
      <p:sp>
        <p:nvSpPr>
          <p:cNvPr id="2" name="Footer Placeholder 1">
            <a:extLst>
              <a:ext uri="{FF2B5EF4-FFF2-40B4-BE49-F238E27FC236}">
                <a16:creationId xmlns:a16="http://schemas.microsoft.com/office/drawing/2014/main" id="{D82970FB-77B9-4DA1-FC3E-B851192200EA}"/>
              </a:ext>
            </a:extLst>
          </p:cNvPr>
          <p:cNvSpPr>
            <a:spLocks noGrp="1"/>
          </p:cNvSpPr>
          <p:nvPr>
            <p:ph type="ftr" sz="quarter" idx="10"/>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45002181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Subtitle – Blank">
    <p:spTree>
      <p:nvGrpSpPr>
        <p:cNvPr id="1" name=""/>
        <p:cNvGrpSpPr/>
        <p:nvPr/>
      </p:nvGrpSpPr>
      <p:grpSpPr>
        <a:xfrm>
          <a:off x="0" y="0"/>
          <a:ext cx="0" cy="0"/>
          <a:chOff x="0" y="0"/>
          <a:chExt cx="0" cy="0"/>
        </a:xfrm>
      </p:grpSpPr>
      <p:sp>
        <p:nvSpPr>
          <p:cNvPr id="7" name="Title 1"/>
          <p:cNvSpPr>
            <a:spLocks noGrp="1"/>
          </p:cNvSpPr>
          <p:nvPr>
            <p:ph type="title"/>
          </p:nvPr>
        </p:nvSpPr>
        <p:spPr>
          <a:xfrm>
            <a:off x="457200" y="731520"/>
            <a:ext cx="8375904" cy="301752"/>
          </a:xfrm>
        </p:spPr>
        <p:txBody>
          <a:bodyPr wrap="square"/>
          <a:lstStyle/>
          <a:p>
            <a:r>
              <a:rPr lang="en-US"/>
              <a:t>Click to edit Master title style</a:t>
            </a:r>
            <a:endParaRPr lang="en-US" dirty="0"/>
          </a:p>
        </p:txBody>
      </p:sp>
      <p:sp>
        <p:nvSpPr>
          <p:cNvPr id="9" name="Text Placeholder 12"/>
          <p:cNvSpPr>
            <a:spLocks noGrp="1"/>
          </p:cNvSpPr>
          <p:nvPr>
            <p:ph type="body" sz="quarter" idx="10"/>
          </p:nvPr>
        </p:nvSpPr>
        <p:spPr>
          <a:xfrm>
            <a:off x="457200" y="1106424"/>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2" name="Footer Placeholder 1">
            <a:extLst>
              <a:ext uri="{FF2B5EF4-FFF2-40B4-BE49-F238E27FC236}">
                <a16:creationId xmlns:a16="http://schemas.microsoft.com/office/drawing/2014/main" id="{BF7DB534-86E0-E366-54C1-DC16315A213B}"/>
              </a:ext>
            </a:extLst>
          </p:cNvPr>
          <p:cNvSpPr>
            <a:spLocks noGrp="1"/>
          </p:cNvSpPr>
          <p:nvPr>
            <p:ph type="ftr" sz="quarter" idx="11"/>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5127182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Line Title – 2 Column">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75037AC-9C8D-F541-9BC3-FD0A3DD9D653}"/>
              </a:ext>
            </a:extLst>
          </p:cNvPr>
          <p:cNvSpPr>
            <a:spLocks noGrp="1"/>
          </p:cNvSpPr>
          <p:nvPr>
            <p:ph type="body" sz="quarter" idx="13"/>
          </p:nvPr>
        </p:nvSpPr>
        <p:spPr>
          <a:xfrm>
            <a:off x="457200" y="2039112"/>
            <a:ext cx="5304971" cy="4133087"/>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7" name="Text Placeholder 2">
            <a:extLst>
              <a:ext uri="{FF2B5EF4-FFF2-40B4-BE49-F238E27FC236}">
                <a16:creationId xmlns:a16="http://schemas.microsoft.com/office/drawing/2014/main" id="{B4669138-D20A-9540-974C-DCD71FFBE931}"/>
              </a:ext>
            </a:extLst>
          </p:cNvPr>
          <p:cNvSpPr>
            <a:spLocks noGrp="1"/>
          </p:cNvSpPr>
          <p:nvPr>
            <p:ph type="body" sz="quarter" idx="14"/>
          </p:nvPr>
        </p:nvSpPr>
        <p:spPr>
          <a:xfrm>
            <a:off x="6419088" y="2039112"/>
            <a:ext cx="5304971" cy="4133087"/>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D2F6362A-80F0-1B0F-723E-10C899380CAD}"/>
              </a:ext>
            </a:extLst>
          </p:cNvPr>
          <p:cNvSpPr>
            <a:spLocks noGrp="1"/>
          </p:cNvSpPr>
          <p:nvPr>
            <p:ph type="ftr" sz="quarter" idx="15"/>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305717640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Line Title and Subtitle – 2 Colum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731520"/>
            <a:ext cx="8375904" cy="667512"/>
          </a:xfrm>
        </p:spPr>
        <p:txBody>
          <a:bodyPr wrap="square"/>
          <a:lstStyle/>
          <a:p>
            <a:r>
              <a:rPr lang="en-US" dirty="0"/>
              <a:t>Click to edit Master </a:t>
            </a:r>
            <a:br>
              <a:rPr lang="en-US" dirty="0"/>
            </a:br>
            <a:r>
              <a:rPr lang="en-US" dirty="0"/>
              <a:t>title style</a:t>
            </a:r>
          </a:p>
        </p:txBody>
      </p:sp>
      <p:sp>
        <p:nvSpPr>
          <p:cNvPr id="9" name="Text Placeholder 12"/>
          <p:cNvSpPr>
            <a:spLocks noGrp="1"/>
          </p:cNvSpPr>
          <p:nvPr>
            <p:ph type="body" sz="quarter" idx="10"/>
          </p:nvPr>
        </p:nvSpPr>
        <p:spPr>
          <a:xfrm>
            <a:off x="457200" y="1444752"/>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11" name="Text Placeholder 2">
            <a:extLst>
              <a:ext uri="{FF2B5EF4-FFF2-40B4-BE49-F238E27FC236}">
                <a16:creationId xmlns:a16="http://schemas.microsoft.com/office/drawing/2014/main" id="{AAC5A142-20CD-C44A-8226-E4A9B91DF472}"/>
              </a:ext>
            </a:extLst>
          </p:cNvPr>
          <p:cNvSpPr>
            <a:spLocks noGrp="1"/>
          </p:cNvSpPr>
          <p:nvPr>
            <p:ph type="body" sz="quarter" idx="13"/>
          </p:nvPr>
        </p:nvSpPr>
        <p:spPr>
          <a:xfrm>
            <a:off x="457200" y="2039112"/>
            <a:ext cx="5304971" cy="4133087"/>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1DC66CB3-8C76-7D4A-AF18-ED678BB4EEEA}"/>
              </a:ext>
            </a:extLst>
          </p:cNvPr>
          <p:cNvSpPr>
            <a:spLocks noGrp="1"/>
          </p:cNvSpPr>
          <p:nvPr>
            <p:ph type="body" sz="quarter" idx="14"/>
          </p:nvPr>
        </p:nvSpPr>
        <p:spPr>
          <a:xfrm>
            <a:off x="6419088" y="2039112"/>
            <a:ext cx="5304971" cy="4133087"/>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EDC7A916-B20A-1D47-671B-51944F98AE80}"/>
              </a:ext>
            </a:extLst>
          </p:cNvPr>
          <p:cNvSpPr>
            <a:spLocks noGrp="1"/>
          </p:cNvSpPr>
          <p:nvPr>
            <p:ph type="ftr" sz="quarter" idx="15"/>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133385318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Subtitle – 2 Column">
    <p:spTree>
      <p:nvGrpSpPr>
        <p:cNvPr id="1" name=""/>
        <p:cNvGrpSpPr/>
        <p:nvPr/>
      </p:nvGrpSpPr>
      <p:grpSpPr>
        <a:xfrm>
          <a:off x="0" y="0"/>
          <a:ext cx="0" cy="0"/>
          <a:chOff x="0" y="0"/>
          <a:chExt cx="0" cy="0"/>
        </a:xfrm>
      </p:grpSpPr>
      <p:sp>
        <p:nvSpPr>
          <p:cNvPr id="7" name="Title 1"/>
          <p:cNvSpPr>
            <a:spLocks noGrp="1"/>
          </p:cNvSpPr>
          <p:nvPr>
            <p:ph type="title"/>
          </p:nvPr>
        </p:nvSpPr>
        <p:spPr>
          <a:xfrm>
            <a:off x="457200" y="731520"/>
            <a:ext cx="8375904" cy="302580"/>
          </a:xfrm>
        </p:spPr>
        <p:txBody>
          <a:bodyPr wrap="square"/>
          <a:lstStyle/>
          <a:p>
            <a:r>
              <a:rPr lang="en-US"/>
              <a:t>Click to edit Master title style</a:t>
            </a:r>
            <a:endParaRPr lang="en-US" dirty="0"/>
          </a:p>
        </p:txBody>
      </p:sp>
      <p:sp>
        <p:nvSpPr>
          <p:cNvPr id="8" name="Content Placeholder 2"/>
          <p:cNvSpPr>
            <a:spLocks noGrp="1"/>
          </p:cNvSpPr>
          <p:nvPr>
            <p:ph idx="1"/>
          </p:nvPr>
        </p:nvSpPr>
        <p:spPr>
          <a:xfrm>
            <a:off x="457200" y="2039113"/>
            <a:ext cx="5303520" cy="4133087"/>
          </a:xfrm>
        </p:spPr>
        <p:txBody>
          <a:bodyPr wrap="square"/>
          <a:lstStyle>
            <a:lvl1pPr>
              <a:buClr>
                <a:srgbClr val="2A7DE1"/>
              </a:buClr>
              <a:defRPr b="0" i="0">
                <a:solidFill>
                  <a:srgbClr val="3F403F"/>
                </a:solidFill>
              </a:defRPr>
            </a:lvl1pPr>
            <a:lvl2pPr>
              <a:buClr>
                <a:srgbClr val="2A7DE1"/>
              </a:buClr>
              <a:defRPr b="0" i="0">
                <a:solidFill>
                  <a:srgbClr val="3F403F"/>
                </a:solidFill>
              </a:defRPr>
            </a:lvl2pPr>
            <a:lvl3pPr>
              <a:buClr>
                <a:srgbClr val="2A7DE1"/>
              </a:buClr>
              <a:defRPr b="0" i="0">
                <a:solidFill>
                  <a:srgbClr val="3F403F"/>
                </a:solidFill>
              </a:defRPr>
            </a:lvl3pPr>
            <a:lvl4pPr>
              <a:buClr>
                <a:srgbClr val="2A7DE1"/>
              </a:buClr>
              <a:defRPr b="0" i="0">
                <a:solidFill>
                  <a:srgbClr val="3F403F"/>
                </a:solidFill>
              </a:defRPr>
            </a:lvl4pPr>
            <a:lvl5pPr>
              <a:buClr>
                <a:srgbClr val="2A7DE1"/>
              </a:buClr>
              <a:defRPr b="0" i="0">
                <a:solidFill>
                  <a:srgbClr val="3F403F"/>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2"/>
          <p:cNvSpPr>
            <a:spLocks noGrp="1"/>
          </p:cNvSpPr>
          <p:nvPr>
            <p:ph type="body" sz="quarter" idx="10"/>
          </p:nvPr>
        </p:nvSpPr>
        <p:spPr>
          <a:xfrm>
            <a:off x="457200" y="1106424"/>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FC7E326D-1ECD-5B4F-86E0-8E7AEA91D4C0}"/>
              </a:ext>
            </a:extLst>
          </p:cNvPr>
          <p:cNvSpPr>
            <a:spLocks noGrp="1"/>
          </p:cNvSpPr>
          <p:nvPr>
            <p:ph idx="12"/>
          </p:nvPr>
        </p:nvSpPr>
        <p:spPr>
          <a:xfrm>
            <a:off x="6419088" y="2039112"/>
            <a:ext cx="5303520" cy="4133087"/>
          </a:xfrm>
        </p:spPr>
        <p:txBody>
          <a:bodyPr wrap="square"/>
          <a:lstStyle>
            <a:lvl1pPr>
              <a:buClr>
                <a:srgbClr val="2A7DE1"/>
              </a:buClr>
              <a:defRPr b="0" i="0">
                <a:solidFill>
                  <a:srgbClr val="3F403F"/>
                </a:solidFill>
              </a:defRPr>
            </a:lvl1pPr>
            <a:lvl2pPr>
              <a:buClr>
                <a:srgbClr val="2A7DE1"/>
              </a:buClr>
              <a:defRPr b="0" i="0">
                <a:solidFill>
                  <a:srgbClr val="3F403F"/>
                </a:solidFill>
              </a:defRPr>
            </a:lvl2pPr>
            <a:lvl3pPr>
              <a:buClr>
                <a:srgbClr val="2A7DE1"/>
              </a:buClr>
              <a:defRPr b="0" i="0">
                <a:solidFill>
                  <a:srgbClr val="3F403F"/>
                </a:solidFill>
              </a:defRPr>
            </a:lvl3pPr>
            <a:lvl4pPr>
              <a:buClr>
                <a:srgbClr val="2A7DE1"/>
              </a:buClr>
              <a:defRPr b="0" i="0">
                <a:solidFill>
                  <a:srgbClr val="3F403F"/>
                </a:solidFill>
              </a:defRPr>
            </a:lvl4pPr>
            <a:lvl5pPr>
              <a:buClr>
                <a:srgbClr val="2A7DE1"/>
              </a:buClr>
              <a:defRPr b="0" i="0">
                <a:solidFill>
                  <a:srgbClr val="3F403F"/>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3F8F6E96-0271-19E3-CAE5-1C3EAE40801A}"/>
              </a:ext>
            </a:extLst>
          </p:cNvPr>
          <p:cNvSpPr>
            <a:spLocks noGrp="1"/>
          </p:cNvSpPr>
          <p:nvPr>
            <p:ph type="ftr" sz="quarter" idx="13"/>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2980275672"/>
      </p:ext>
    </p:extLst>
  </p:cSld>
  <p:clrMapOvr>
    <a:masterClrMapping/>
  </p:clrMapOvr>
  <p:transition spd="slow"/>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3" name="Picture 122">
            <a:extLst>
              <a:ext uri="{FF2B5EF4-FFF2-40B4-BE49-F238E27FC236}">
                <a16:creationId xmlns:a16="http://schemas.microsoft.com/office/drawing/2014/main" id="{7F720954-CDB9-E842-B2B4-515F4613D178}"/>
              </a:ext>
            </a:extLst>
          </p:cNvPr>
          <p:cNvPicPr>
            <a:picLocks noChangeAspect="1"/>
          </p:cNvPicPr>
          <p:nvPr/>
        </p:nvPicPr>
        <p:blipFill>
          <a:blip r:embed="rId53">
            <a:extLst>
              <a:ext uri="{28A0092B-C50C-407E-A947-70E740481C1C}">
                <a14:useLocalDpi xmlns:a14="http://schemas.microsoft.com/office/drawing/2010/main" val="0"/>
              </a:ext>
            </a:extLst>
          </a:blip>
          <a:srcRect/>
          <a:stretch/>
        </p:blipFill>
        <p:spPr>
          <a:xfrm>
            <a:off x="10678160" y="254714"/>
            <a:ext cx="1048701" cy="297269"/>
          </a:xfrm>
          <a:prstGeom prst="rect">
            <a:avLst/>
          </a:prstGeom>
        </p:spPr>
      </p:pic>
      <p:sp>
        <p:nvSpPr>
          <p:cNvPr id="12" name="Rectangle 11"/>
          <p:cNvSpPr/>
          <p:nvPr/>
        </p:nvSpPr>
        <p:spPr>
          <a:xfrm>
            <a:off x="457200" y="6492240"/>
            <a:ext cx="2905869" cy="107722"/>
          </a:xfrm>
          <a:prstGeom prst="rect">
            <a:avLst/>
          </a:prstGeom>
        </p:spPr>
        <p:txBody>
          <a:bodyPr wrap="square" lIns="0" tIns="0" rIns="0" bIns="0" anchor="t">
            <a:spAutoFit/>
          </a:bodyPr>
          <a:lstStyle/>
          <a:p>
            <a:pPr algn="l"/>
            <a:r>
              <a:rPr lang="en-US" sz="700" b="0" i="0" kern="1200">
                <a:solidFill>
                  <a:srgbClr val="A6A6A6"/>
                </a:solidFill>
                <a:latin typeface="Roboto" panose="02000000000000000000" pitchFamily="2" charset="0"/>
                <a:ea typeface="Roboto" panose="02000000000000000000" pitchFamily="2" charset="0"/>
                <a:cs typeface="Arial" charset="0"/>
              </a:rPr>
              <a:t>© Verisk Analytics, Inc. All rights reserved.</a:t>
            </a:r>
            <a:endParaRPr lang="en-US" sz="700" b="0" i="0" kern="1200">
              <a:solidFill>
                <a:srgbClr val="A6A6A6"/>
              </a:solidFill>
              <a:effectLst/>
              <a:latin typeface="Roboto" panose="02000000000000000000" pitchFamily="2" charset="0"/>
              <a:ea typeface="Roboto" panose="02000000000000000000" pitchFamily="2" charset="0"/>
              <a:cs typeface="Arial" charset="0"/>
            </a:endParaRPr>
          </a:p>
        </p:txBody>
      </p:sp>
      <p:sp>
        <p:nvSpPr>
          <p:cNvPr id="13" name="Rectangle 12"/>
          <p:cNvSpPr/>
          <p:nvPr/>
        </p:nvSpPr>
        <p:spPr>
          <a:xfrm>
            <a:off x="11558016" y="6492240"/>
            <a:ext cx="174625" cy="107722"/>
          </a:xfrm>
          <a:prstGeom prst="rect">
            <a:avLst/>
          </a:prstGeom>
        </p:spPr>
        <p:txBody>
          <a:bodyPr wrap="square" lIns="0" tIns="0" rIns="0" bIns="0" anchor="t">
            <a:spAutoFit/>
          </a:bodyPr>
          <a:lstStyle/>
          <a:p>
            <a:pPr algn="r"/>
            <a:fld id="{794AB575-7986-1741-A4D9-8B601F7D4868}" type="slidenum">
              <a:rPr lang="en-US" sz="700" b="0" i="0" smtClean="0">
                <a:solidFill>
                  <a:srgbClr val="A6A6A6"/>
                </a:solidFill>
                <a:latin typeface="Roboto" panose="02000000000000000000" pitchFamily="2" charset="0"/>
                <a:ea typeface="Roboto" panose="02000000000000000000" pitchFamily="2" charset="0"/>
              </a:rPr>
              <a:t>‹#›</a:t>
            </a:fld>
            <a:endParaRPr lang="en-US" sz="700" b="0" i="0">
              <a:solidFill>
                <a:srgbClr val="A6A6A6"/>
              </a:solidFill>
              <a:latin typeface="Roboto" panose="02000000000000000000" pitchFamily="2" charset="0"/>
              <a:ea typeface="Roboto" panose="02000000000000000000" pitchFamily="2" charset="0"/>
            </a:endParaRPr>
          </a:p>
        </p:txBody>
      </p:sp>
      <p:sp>
        <p:nvSpPr>
          <p:cNvPr id="17" name="Text Placeholder 2"/>
          <p:cNvSpPr>
            <a:spLocks noGrp="1"/>
          </p:cNvSpPr>
          <p:nvPr>
            <p:ph type="body" idx="1"/>
          </p:nvPr>
        </p:nvSpPr>
        <p:spPr>
          <a:xfrm>
            <a:off x="457200" y="2039111"/>
            <a:ext cx="9144000" cy="4142232"/>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Placeholder 1"/>
          <p:cNvSpPr>
            <a:spLocks noGrp="1"/>
          </p:cNvSpPr>
          <p:nvPr>
            <p:ph type="title"/>
          </p:nvPr>
        </p:nvSpPr>
        <p:spPr>
          <a:xfrm>
            <a:off x="457200" y="731520"/>
            <a:ext cx="8375904" cy="667512"/>
          </a:xfrm>
          <a:prstGeom prst="rect">
            <a:avLst/>
          </a:prstGeom>
        </p:spPr>
        <p:txBody>
          <a:bodyPr vert="horz" wrap="none" lIns="0" tIns="0" rIns="0" bIns="0" rtlCol="0" anchor="t" anchorCtr="0">
            <a:noAutofit/>
          </a:bodyPr>
          <a:lstStyle/>
          <a:p>
            <a:r>
              <a:rPr lang="en-US" dirty="0"/>
              <a:t>Click to edit Master </a:t>
            </a:r>
            <a:br>
              <a:rPr lang="en-US" dirty="0"/>
            </a:br>
            <a:r>
              <a:rPr lang="en-US" dirty="0"/>
              <a:t>title style</a:t>
            </a:r>
          </a:p>
        </p:txBody>
      </p:sp>
      <p:sp>
        <p:nvSpPr>
          <p:cNvPr id="8" name="Footer Placeholder 5">
            <a:extLst>
              <a:ext uri="{FF2B5EF4-FFF2-40B4-BE49-F238E27FC236}">
                <a16:creationId xmlns:a16="http://schemas.microsoft.com/office/drawing/2014/main" id="{9AA176E2-B861-BC2F-9128-A418A16FC85D}"/>
              </a:ext>
            </a:extLst>
          </p:cNvPr>
          <p:cNvSpPr>
            <a:spLocks noGrp="1"/>
          </p:cNvSpPr>
          <p:nvPr>
            <p:ph type="ftr" sz="quarter" idx="3"/>
          </p:nvPr>
        </p:nvSpPr>
        <p:spPr>
          <a:xfrm>
            <a:off x="2158002" y="6492240"/>
            <a:ext cx="737598" cy="109728"/>
          </a:xfrm>
          <a:prstGeom prst="rect">
            <a:avLst/>
          </a:prstGeom>
        </p:spPr>
        <p:txBody>
          <a:bodyPr vert="horz" lIns="0" tIns="0" rIns="0" bIns="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rPr>
              <a:t>CONFIDENTIAL</a:t>
            </a:r>
          </a:p>
        </p:txBody>
      </p:sp>
    </p:spTree>
    <p:extLst>
      <p:ext uri="{BB962C8B-B14F-4D97-AF65-F5344CB8AC3E}">
        <p14:creationId xmlns:p14="http://schemas.microsoft.com/office/powerpoint/2010/main" val="3601119669"/>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8" r:id="rId13"/>
    <p:sldLayoutId id="2147484189" r:id="rId14"/>
    <p:sldLayoutId id="2147484190" r:id="rId15"/>
    <p:sldLayoutId id="2147484191" r:id="rId16"/>
    <p:sldLayoutId id="2147484192" r:id="rId17"/>
    <p:sldLayoutId id="2147484193" r:id="rId18"/>
    <p:sldLayoutId id="2147484194" r:id="rId19"/>
    <p:sldLayoutId id="2147484195" r:id="rId20"/>
    <p:sldLayoutId id="2147484196" r:id="rId21"/>
    <p:sldLayoutId id="2147484197" r:id="rId22"/>
    <p:sldLayoutId id="2147484198" r:id="rId23"/>
    <p:sldLayoutId id="2147484199" r:id="rId24"/>
    <p:sldLayoutId id="2147484200" r:id="rId25"/>
    <p:sldLayoutId id="2147484201" r:id="rId26"/>
    <p:sldLayoutId id="2147484202" r:id="rId27"/>
    <p:sldLayoutId id="2147484203" r:id="rId28"/>
    <p:sldLayoutId id="2147484204" r:id="rId29"/>
    <p:sldLayoutId id="2147484205" r:id="rId30"/>
    <p:sldLayoutId id="2147484206" r:id="rId31"/>
    <p:sldLayoutId id="2147484207" r:id="rId32"/>
    <p:sldLayoutId id="2147484208" r:id="rId33"/>
    <p:sldLayoutId id="2147484209" r:id="rId34"/>
    <p:sldLayoutId id="2147484210" r:id="rId35"/>
    <p:sldLayoutId id="2147484211" r:id="rId36"/>
    <p:sldLayoutId id="2147484212" r:id="rId37"/>
    <p:sldLayoutId id="2147484213" r:id="rId38"/>
    <p:sldLayoutId id="2147484214" r:id="rId39"/>
    <p:sldLayoutId id="2147484215" r:id="rId40"/>
    <p:sldLayoutId id="2147484216" r:id="rId41"/>
    <p:sldLayoutId id="2147484217" r:id="rId42"/>
    <p:sldLayoutId id="2147484218" r:id="rId43"/>
    <p:sldLayoutId id="2147484219" r:id="rId44"/>
    <p:sldLayoutId id="2147484220" r:id="rId45"/>
    <p:sldLayoutId id="2147484221" r:id="rId46"/>
    <p:sldLayoutId id="2147484222" r:id="rId47"/>
    <p:sldLayoutId id="2147484223" r:id="rId48"/>
    <p:sldLayoutId id="2147484224" r:id="rId49"/>
    <p:sldLayoutId id="2147484225" r:id="rId50"/>
    <p:sldLayoutId id="2147484226" r:id="rId51"/>
  </p:sldLayoutIdLst>
  <p:transition spd="slow"/>
  <p:hf hdr="0" ftr="0" dt="0"/>
  <p:txStyles>
    <p:titleStyle>
      <a:lvl1pPr algn="l" defTabSz="914377" rtl="0" eaLnBrk="1" latinLnBrk="0" hangingPunct="1">
        <a:lnSpc>
          <a:spcPct val="80000"/>
        </a:lnSpc>
        <a:spcBef>
          <a:spcPct val="0"/>
        </a:spcBef>
        <a:buNone/>
        <a:defRPr sz="2800" b="0" i="0" kern="1200">
          <a:solidFill>
            <a:schemeClr val="accent1"/>
          </a:solidFill>
          <a:effectLst/>
          <a:latin typeface="Roboto Medium" panose="02000000000000000000" pitchFamily="2" charset="0"/>
          <a:ea typeface="Roboto Medium" panose="02000000000000000000" pitchFamily="2" charset="0"/>
          <a:cs typeface="+mj-cs"/>
        </a:defRPr>
      </a:lvl1pPr>
    </p:titleStyle>
    <p:bodyStyle>
      <a:lvl1pPr marL="349250" indent="-342900" algn="l" defTabSz="914377" rtl="0" eaLnBrk="1" latinLnBrk="0" hangingPunct="1">
        <a:lnSpc>
          <a:spcPct val="85000"/>
        </a:lnSpc>
        <a:spcBef>
          <a:spcPts val="400"/>
        </a:spcBef>
        <a:spcAft>
          <a:spcPts val="600"/>
        </a:spcAft>
        <a:buClr>
          <a:schemeClr val="accent1"/>
        </a:buClr>
        <a:buFont typeface="Arial" pitchFamily="34" charset="0"/>
        <a:buChar char="•"/>
        <a:tabLst/>
        <a:defRPr sz="1800" b="0" i="0" kern="1200">
          <a:solidFill>
            <a:schemeClr val="tx1"/>
          </a:solidFill>
          <a:latin typeface="+mn-lt"/>
          <a:ea typeface="Roboto" panose="02000000000000000000" pitchFamily="2" charset="0"/>
          <a:cs typeface="Arial" panose="020B0604020202020204" pitchFamily="34" charset="0"/>
        </a:defRPr>
      </a:lvl1pPr>
      <a:lvl2pPr marL="690563" indent="-341313" algn="l" defTabSz="914377" rtl="0" eaLnBrk="1" latinLnBrk="0" hangingPunct="1">
        <a:lnSpc>
          <a:spcPct val="85000"/>
        </a:lnSpc>
        <a:spcBef>
          <a:spcPts val="400"/>
        </a:spcBef>
        <a:spcAft>
          <a:spcPts val="600"/>
        </a:spcAft>
        <a:buClr>
          <a:schemeClr val="accent1"/>
        </a:buClr>
        <a:buFont typeface="Calibri" pitchFamily="34" charset="0"/>
        <a:buChar char="–"/>
        <a:tabLst/>
        <a:defRPr sz="1800" b="0" i="0" kern="1200">
          <a:solidFill>
            <a:schemeClr val="tx1"/>
          </a:solidFill>
          <a:latin typeface="+mn-lt"/>
          <a:ea typeface="Roboto" panose="02000000000000000000" pitchFamily="2" charset="0"/>
          <a:cs typeface="Arial" panose="020B0604020202020204" pitchFamily="34" charset="0"/>
        </a:defRPr>
      </a:lvl2pPr>
      <a:lvl3pPr marL="1033463" indent="-342900" algn="l" defTabSz="914377" rtl="0" eaLnBrk="1" latinLnBrk="0" hangingPunct="1">
        <a:lnSpc>
          <a:spcPct val="85000"/>
        </a:lnSpc>
        <a:spcBef>
          <a:spcPts val="400"/>
        </a:spcBef>
        <a:spcAft>
          <a:spcPts val="600"/>
        </a:spcAft>
        <a:buClr>
          <a:schemeClr val="accent1"/>
        </a:buClr>
        <a:buFont typeface="Arial"/>
        <a:buChar char="•"/>
        <a:tabLst/>
        <a:defRPr sz="1800" b="0" i="0" kern="1200">
          <a:solidFill>
            <a:schemeClr val="tx1"/>
          </a:solidFill>
          <a:latin typeface="+mn-lt"/>
          <a:ea typeface="Roboto" panose="02000000000000000000" pitchFamily="2" charset="0"/>
          <a:cs typeface="Arial" panose="020B0604020202020204" pitchFamily="34" charset="0"/>
        </a:defRPr>
      </a:lvl3pPr>
      <a:lvl4pPr marL="1376363" indent="-342900" algn="l" defTabSz="914377" rtl="0" eaLnBrk="1" latinLnBrk="0" hangingPunct="1">
        <a:lnSpc>
          <a:spcPct val="85000"/>
        </a:lnSpc>
        <a:spcBef>
          <a:spcPts val="400"/>
        </a:spcBef>
        <a:spcAft>
          <a:spcPts val="600"/>
        </a:spcAft>
        <a:buClr>
          <a:schemeClr val="accent1"/>
        </a:buClr>
        <a:buFont typeface="Arial" pitchFamily="34" charset="0"/>
        <a:buChar char="–"/>
        <a:tabLst/>
        <a:defRPr sz="1800" b="0" i="0" kern="1200">
          <a:solidFill>
            <a:schemeClr val="tx1"/>
          </a:solidFill>
          <a:latin typeface="+mn-lt"/>
          <a:ea typeface="Roboto" panose="02000000000000000000" pitchFamily="2" charset="0"/>
          <a:cs typeface="Arial" panose="020B0604020202020204" pitchFamily="34" charset="0"/>
        </a:defRPr>
      </a:lvl4pPr>
      <a:lvl5pPr marL="1719263" indent="-342900" algn="l" defTabSz="914377" rtl="0" eaLnBrk="1" latinLnBrk="0" hangingPunct="1">
        <a:lnSpc>
          <a:spcPct val="85000"/>
        </a:lnSpc>
        <a:spcBef>
          <a:spcPts val="400"/>
        </a:spcBef>
        <a:spcAft>
          <a:spcPts val="600"/>
        </a:spcAft>
        <a:buClr>
          <a:schemeClr val="accent1"/>
        </a:buClr>
        <a:buFont typeface="Arial"/>
        <a:buChar char="•"/>
        <a:tabLst/>
        <a:defRPr sz="1800" b="0" i="0" kern="1200">
          <a:solidFill>
            <a:schemeClr val="tx1"/>
          </a:solidFill>
          <a:latin typeface="+mn-lt"/>
          <a:ea typeface="Roboto" panose="02000000000000000000" pitchFamily="2" charset="0"/>
          <a:cs typeface="Arial" panose="020B0604020202020204" pitchFamily="34" charset="0"/>
        </a:defRPr>
      </a:lvl5pPr>
      <a:lvl6pPr marL="349250" indent="-342900" algn="l" defTabSz="914377" rtl="0" eaLnBrk="1" latinLnBrk="0" hangingPunct="1">
        <a:lnSpc>
          <a:spcPct val="85000"/>
        </a:lnSpc>
        <a:spcBef>
          <a:spcPts val="400"/>
        </a:spcBef>
        <a:spcAft>
          <a:spcPts val="600"/>
        </a:spcAft>
        <a:buClr>
          <a:schemeClr val="accent1"/>
        </a:buClr>
        <a:buFont typeface="+mj-lt"/>
        <a:buAutoNum type="arabicPeriod"/>
        <a:tabLst/>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6pPr>
      <a:lvl7pPr marL="690563" indent="-341313" algn="l" defTabSz="914377" rtl="0" eaLnBrk="1" latinLnBrk="0" hangingPunct="1">
        <a:lnSpc>
          <a:spcPct val="85000"/>
        </a:lnSpc>
        <a:spcBef>
          <a:spcPts val="400"/>
        </a:spcBef>
        <a:spcAft>
          <a:spcPts val="600"/>
        </a:spcAft>
        <a:buClr>
          <a:schemeClr val="accent1"/>
        </a:buClr>
        <a:buFont typeface="+mj-lt"/>
        <a:buAutoNum type="alphaUcPeriod"/>
        <a:tabLst/>
        <a:defRPr sz="1800" kern="1200">
          <a:solidFill>
            <a:schemeClr val="tx1"/>
          </a:solidFill>
          <a:latin typeface="Roboto" panose="02000000000000000000" pitchFamily="2" charset="0"/>
          <a:ea typeface="+mn-ea"/>
          <a:cs typeface="Arial" panose="020B0604020202020204" pitchFamily="34" charset="0"/>
        </a:defRPr>
      </a:lvl7pPr>
      <a:lvl8pPr marL="1033463" indent="-342900" algn="l" defTabSz="914377" rtl="0" eaLnBrk="1" latinLnBrk="0" hangingPunct="1">
        <a:lnSpc>
          <a:spcPct val="85000"/>
        </a:lnSpc>
        <a:spcBef>
          <a:spcPts val="400"/>
        </a:spcBef>
        <a:spcAft>
          <a:spcPts val="600"/>
        </a:spcAft>
        <a:buClr>
          <a:schemeClr val="accent1"/>
        </a:buClr>
        <a:buFont typeface="+mj-lt"/>
        <a:buAutoNum type="romanLcPeriod"/>
        <a:tabLst/>
        <a:defRPr sz="1800" kern="1200" baseline="0">
          <a:solidFill>
            <a:schemeClr val="tx1"/>
          </a:solidFill>
          <a:latin typeface="Roboto" panose="02000000000000000000" pitchFamily="2" charset="0"/>
          <a:ea typeface="Roboto" panose="02000000000000000000" pitchFamily="2" charset="0"/>
          <a:cs typeface="+mn-cs"/>
        </a:defRPr>
      </a:lvl8pPr>
      <a:lvl9pPr marL="742950" indent="0" algn="l" defTabSz="914377" rtl="0" eaLnBrk="1" latinLnBrk="0" hangingPunct="1">
        <a:lnSpc>
          <a:spcPct val="85000"/>
        </a:lnSpc>
        <a:spcBef>
          <a:spcPts val="400"/>
        </a:spcBef>
        <a:spcAft>
          <a:spcPts val="600"/>
        </a:spcAft>
        <a:buClr>
          <a:srgbClr val="2A7DE1"/>
        </a:buClr>
        <a:buFont typeface="Arial" panose="020B0604020202020204" pitchFamily="34" charset="0"/>
        <a:buNone/>
        <a:tabLst>
          <a:tab pos="742950" algn="l"/>
        </a:tabLst>
        <a:defRPr sz="1800" kern="1200">
          <a:solidFill>
            <a:srgbClr val="3F403F"/>
          </a:solidFill>
          <a:latin typeface="Roboto" panose="02000000000000000000" pitchFamily="2" charset="0"/>
          <a:ea typeface="Roboto" panose="02000000000000000000" pitchFamily="2" charset="0"/>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2" orient="horz" pos="2160" userDrawn="1">
          <p15:clr>
            <a:srgbClr val="F26B43"/>
          </p15:clr>
        </p15:guide>
        <p15:guide id="103" pos="3840" userDrawn="1">
          <p15:clr>
            <a:srgbClr val="F26B43"/>
          </p15:clr>
        </p15:guide>
        <p15:guide id="104" pos="288" userDrawn="1">
          <p15:clr>
            <a:srgbClr val="F26B43"/>
          </p15:clr>
        </p15:guide>
        <p15:guide id="105" pos="7392" userDrawn="1">
          <p15:clr>
            <a:srgbClr val="F26B43"/>
          </p15:clr>
        </p15:guide>
        <p15:guide id="106" orient="horz" pos="3889" userDrawn="1">
          <p15:clr>
            <a:srgbClr val="F26B43"/>
          </p15:clr>
        </p15:guide>
        <p15:guide id="107" orient="horz" pos="216" userDrawn="1">
          <p15:clr>
            <a:srgbClr val="F26B43"/>
          </p15:clr>
        </p15:guide>
        <p15:guide id="108" orient="horz" pos="1032" userDrawn="1">
          <p15:clr>
            <a:srgbClr val="F26B43"/>
          </p15:clr>
        </p15:guide>
        <p15:guide id="109" pos="5568" userDrawn="1">
          <p15:clr>
            <a:srgbClr val="F26B43"/>
          </p15:clr>
        </p15:guide>
        <p15:guide id="110" pos="6048" userDrawn="1">
          <p15:clr>
            <a:srgbClr val="F26B43"/>
          </p15:clr>
        </p15:guide>
        <p15:guide id="111" orient="horz" pos="288" userDrawn="1">
          <p15:clr>
            <a:srgbClr val="F26B43"/>
          </p15:clr>
        </p15:guide>
        <p15:guide id="112" orient="horz" pos="456" userDrawn="1">
          <p15:clr>
            <a:srgbClr val="F26B43"/>
          </p15:clr>
        </p15:guide>
        <p15:guide id="113" orient="horz" pos="816" userDrawn="1">
          <p15:clr>
            <a:srgbClr val="F26B43"/>
          </p15:clr>
        </p15:guide>
        <p15:guide id="114" orient="horz" pos="1278" userDrawn="1">
          <p15:clr>
            <a:srgbClr val="F26B43"/>
          </p15:clr>
        </p15:guide>
        <p15:guide id="115" orient="horz" pos="4152" userDrawn="1">
          <p15:clr>
            <a:srgbClr val="F26B43"/>
          </p15:clr>
        </p15:guide>
        <p15:guide id="116" pos="6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47F01-5DC2-7942-BA9D-FAE320DABABE}"/>
              </a:ext>
            </a:extLst>
          </p:cNvPr>
          <p:cNvSpPr>
            <a:spLocks noGrp="1"/>
          </p:cNvSpPr>
          <p:nvPr>
            <p:ph type="title"/>
          </p:nvPr>
        </p:nvSpPr>
        <p:spPr>
          <a:xfrm>
            <a:off x="457199" y="1943100"/>
            <a:ext cx="5632703" cy="1815084"/>
          </a:xfrm>
        </p:spPr>
        <p:txBody>
          <a:bodyPr anchor="ctr"/>
          <a:lstStyle/>
          <a:p>
            <a:pPr algn="ctr"/>
            <a:r>
              <a:rPr lang="en-US" sz="4000" dirty="0"/>
              <a:t>Key Business Income Concepts</a:t>
            </a:r>
          </a:p>
        </p:txBody>
      </p:sp>
      <p:sp>
        <p:nvSpPr>
          <p:cNvPr id="4" name="Text Placeholder 3">
            <a:extLst>
              <a:ext uri="{FF2B5EF4-FFF2-40B4-BE49-F238E27FC236}">
                <a16:creationId xmlns:a16="http://schemas.microsoft.com/office/drawing/2014/main" id="{F9FEC0A9-CCF3-0B48-AC40-032FB23837D9}"/>
              </a:ext>
            </a:extLst>
          </p:cNvPr>
          <p:cNvSpPr>
            <a:spLocks noGrp="1"/>
          </p:cNvSpPr>
          <p:nvPr>
            <p:ph type="body" sz="quarter" idx="10"/>
          </p:nvPr>
        </p:nvSpPr>
        <p:spPr>
          <a:xfrm>
            <a:off x="457200" y="3959352"/>
            <a:ext cx="5632703" cy="1088136"/>
          </a:xfrm>
        </p:spPr>
        <p:txBody>
          <a:bodyPr/>
          <a:lstStyle/>
          <a:p>
            <a:r>
              <a:rPr lang="en-US" dirty="0"/>
              <a:t>Christopher J. Boggs, CPCU, ARM, ALCM, LPCS, AAI, APA, CWCA, CRIS, AINS</a:t>
            </a:r>
          </a:p>
          <a:p>
            <a:r>
              <a:rPr lang="en-US" dirty="0"/>
              <a:t>Sr. Product Manager</a:t>
            </a:r>
          </a:p>
        </p:txBody>
      </p:sp>
      <p:sp>
        <p:nvSpPr>
          <p:cNvPr id="3" name="Subtitle 2">
            <a:extLst>
              <a:ext uri="{FF2B5EF4-FFF2-40B4-BE49-F238E27FC236}">
                <a16:creationId xmlns:a16="http://schemas.microsoft.com/office/drawing/2014/main" id="{8F89A36A-DEF9-2045-8622-76295BF006CE}"/>
              </a:ext>
            </a:extLst>
          </p:cNvPr>
          <p:cNvSpPr>
            <a:spLocks noGrp="1"/>
          </p:cNvSpPr>
          <p:nvPr>
            <p:ph type="body" sz="quarter" idx="11"/>
          </p:nvPr>
        </p:nvSpPr>
        <p:spPr>
          <a:xfrm>
            <a:off x="457200" y="5248656"/>
            <a:ext cx="5632702" cy="851980"/>
          </a:xfrm>
        </p:spPr>
        <p:txBody>
          <a:bodyPr/>
          <a:lstStyle/>
          <a:p>
            <a:r>
              <a:rPr lang="en-US"/>
              <a:t>March 21, </a:t>
            </a:r>
            <a:r>
              <a:rPr lang="en-US" dirty="0"/>
              <a:t>2024</a:t>
            </a:r>
          </a:p>
        </p:txBody>
      </p:sp>
      <p:sp>
        <p:nvSpPr>
          <p:cNvPr id="5" name="Footer Placeholder 4">
            <a:extLst>
              <a:ext uri="{FF2B5EF4-FFF2-40B4-BE49-F238E27FC236}">
                <a16:creationId xmlns:a16="http://schemas.microsoft.com/office/drawing/2014/main" id="{73F0B3BD-8207-6373-2F3B-AE3D62D20E73}"/>
              </a:ext>
            </a:extLst>
          </p:cNvPr>
          <p:cNvSpPr>
            <a:spLocks noGrp="1"/>
          </p:cNvSpPr>
          <p:nvPr>
            <p:ph type="ftr" sz="quarter" idx="12"/>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421215138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a:xfrm>
            <a:off x="457200" y="731520"/>
            <a:ext cx="8375904" cy="667512"/>
          </a:xfrm>
        </p:spPr>
        <p:txBody>
          <a:bodyPr wrap="square" anchor="t">
            <a:normAutofit/>
          </a:bodyPr>
          <a:lstStyle/>
          <a:p>
            <a:r>
              <a:rPr lang="en-US" dirty="0"/>
              <a:t>When Does the Period of Restoration End</a:t>
            </a:r>
          </a:p>
        </p:txBody>
      </p:sp>
      <p:sp>
        <p:nvSpPr>
          <p:cNvPr id="7" name="Text Placeholder 6">
            <a:extLst>
              <a:ext uri="{FF2B5EF4-FFF2-40B4-BE49-F238E27FC236}">
                <a16:creationId xmlns:a16="http://schemas.microsoft.com/office/drawing/2014/main" id="{4C9D4F1B-A287-8842-AFDD-1189B361F787}"/>
              </a:ext>
            </a:extLst>
          </p:cNvPr>
          <p:cNvSpPr>
            <a:spLocks noGrp="1"/>
          </p:cNvSpPr>
          <p:nvPr>
            <p:ph idx="1"/>
          </p:nvPr>
        </p:nvSpPr>
        <p:spPr>
          <a:xfrm>
            <a:off x="457200" y="2039112"/>
            <a:ext cx="5077326" cy="4133087"/>
          </a:xfrm>
        </p:spPr>
        <p:txBody>
          <a:bodyPr wrap="square">
            <a:normAutofit/>
          </a:bodyPr>
          <a:lstStyle/>
          <a:p>
            <a:pPr marL="0" indent="0">
              <a:buClr>
                <a:schemeClr val="accent1"/>
              </a:buClr>
              <a:buNone/>
            </a:pPr>
            <a:r>
              <a:rPr lang="en-US" sz="2400" i="1" dirty="0"/>
              <a:t>Ends on the earlier of:</a:t>
            </a:r>
          </a:p>
          <a:p>
            <a:pPr marL="341313" lvl="1" indent="0">
              <a:buClr>
                <a:schemeClr val="accent1"/>
              </a:buClr>
              <a:buNone/>
            </a:pPr>
            <a:r>
              <a:rPr lang="en-US" sz="2400" i="1" dirty="0"/>
              <a:t>(1) The date when the property at the described premises should be repaired, rebuilt or replaced with reasonable speed and similar quality; or</a:t>
            </a:r>
          </a:p>
          <a:p>
            <a:pPr marL="341313" lvl="1" indent="0">
              <a:buClr>
                <a:schemeClr val="accent1"/>
              </a:buClr>
              <a:buNone/>
            </a:pPr>
            <a:r>
              <a:rPr lang="en-US" sz="2400" i="1" dirty="0"/>
              <a:t>(2) The date when business is resumed at a new permanent location.</a:t>
            </a:r>
          </a:p>
          <a:p>
            <a:pPr marL="341313" lvl="1" indent="0">
              <a:buClr>
                <a:schemeClr val="accent1"/>
              </a:buClr>
              <a:buNone/>
            </a:pPr>
            <a:endParaRPr lang="en-US" sz="2400" i="1" dirty="0"/>
          </a:p>
          <a:p>
            <a:pPr marL="341313" lvl="1" indent="0">
              <a:buClr>
                <a:schemeClr val="accent1"/>
              </a:buClr>
              <a:buNone/>
            </a:pPr>
            <a:r>
              <a:rPr lang="en-US" dirty="0"/>
              <a:t>From ISO CP 10 30 and CP 10 32</a:t>
            </a:r>
          </a:p>
          <a:p>
            <a:pPr marL="0" indent="0">
              <a:buClr>
                <a:schemeClr val="accent1"/>
              </a:buClr>
              <a:buNone/>
            </a:pPr>
            <a:endParaRPr lang="en-US" dirty="0"/>
          </a:p>
        </p:txBody>
      </p:sp>
      <p:pic>
        <p:nvPicPr>
          <p:cNvPr id="5" name="Picture 4">
            <a:extLst>
              <a:ext uri="{FF2B5EF4-FFF2-40B4-BE49-F238E27FC236}">
                <a16:creationId xmlns:a16="http://schemas.microsoft.com/office/drawing/2014/main" id="{F7CDE60A-4165-F929-CD54-E3CFB054F0D5}"/>
              </a:ext>
            </a:extLst>
          </p:cNvPr>
          <p:cNvPicPr>
            <a:picLocks noChangeAspect="1"/>
          </p:cNvPicPr>
          <p:nvPr/>
        </p:nvPicPr>
        <p:blipFill>
          <a:blip r:embed="rId2"/>
          <a:stretch>
            <a:fillRect/>
          </a:stretch>
        </p:blipFill>
        <p:spPr>
          <a:xfrm>
            <a:off x="5682564" y="2305051"/>
            <a:ext cx="6301080" cy="2551938"/>
          </a:xfrm>
          <a:prstGeom prst="rect">
            <a:avLst/>
          </a:prstGeom>
          <a:noFill/>
        </p:spPr>
      </p:pic>
      <p:sp>
        <p:nvSpPr>
          <p:cNvPr id="8" name="TextBox 7">
            <a:extLst>
              <a:ext uri="{FF2B5EF4-FFF2-40B4-BE49-F238E27FC236}">
                <a16:creationId xmlns:a16="http://schemas.microsoft.com/office/drawing/2014/main" id="{DEE8D46B-0D60-065E-54FC-B37EE55248C5}"/>
              </a:ext>
            </a:extLst>
          </p:cNvPr>
          <p:cNvSpPr txBox="1"/>
          <p:nvPr/>
        </p:nvSpPr>
        <p:spPr>
          <a:xfrm>
            <a:off x="9315450" y="1801750"/>
            <a:ext cx="2276475" cy="503301"/>
          </a:xfrm>
          <a:prstGeom prst="rect">
            <a:avLst/>
          </a:prstGeom>
        </p:spPr>
        <p:txBody>
          <a:bodyPr vert="horz" wrap="square" lIns="0" tIns="0" rIns="0" bIns="0" rtlCol="0">
            <a:noAutofit/>
          </a:bodyPr>
          <a:lstStyle/>
          <a:p>
            <a:pPr algn="l">
              <a:lnSpc>
                <a:spcPct val="85000"/>
              </a:lnSpc>
              <a:spcBef>
                <a:spcPts val="400"/>
              </a:spcBef>
              <a:spcAft>
                <a:spcPts val="600"/>
              </a:spcAft>
            </a:pPr>
            <a:r>
              <a:rPr lang="en-US" dirty="0">
                <a:latin typeface="Roboto" panose="02000000000000000000" pitchFamily="2" charset="0"/>
                <a:ea typeface="Roboto" panose="02000000000000000000" pitchFamily="2" charset="0"/>
              </a:rPr>
              <a:t>End of “Period of Restoration”</a:t>
            </a:r>
          </a:p>
        </p:txBody>
      </p:sp>
    </p:spTree>
    <p:extLst>
      <p:ext uri="{BB962C8B-B14F-4D97-AF65-F5344CB8AC3E}">
        <p14:creationId xmlns:p14="http://schemas.microsoft.com/office/powerpoint/2010/main" val="151389796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a:xfrm>
            <a:off x="457199" y="731519"/>
            <a:ext cx="10820401" cy="1001027"/>
          </a:xfrm>
        </p:spPr>
        <p:txBody>
          <a:bodyPr/>
          <a:lstStyle/>
          <a:p>
            <a:r>
              <a:rPr lang="en-US" sz="3600" dirty="0"/>
              <a:t>End of “POR” Not Same as Returning to Pre-Loss Income Levels</a:t>
            </a:r>
          </a:p>
        </p:txBody>
      </p:sp>
      <p:sp>
        <p:nvSpPr>
          <p:cNvPr id="7" name="Text Placeholder 6">
            <a:extLst>
              <a:ext uri="{FF2B5EF4-FFF2-40B4-BE49-F238E27FC236}">
                <a16:creationId xmlns:a16="http://schemas.microsoft.com/office/drawing/2014/main" id="{4C9D4F1B-A287-8842-AFDD-1189B361F787}"/>
              </a:ext>
            </a:extLst>
          </p:cNvPr>
          <p:cNvSpPr>
            <a:spLocks noGrp="1"/>
          </p:cNvSpPr>
          <p:nvPr>
            <p:ph idx="1"/>
          </p:nvPr>
        </p:nvSpPr>
        <p:spPr>
          <a:xfrm>
            <a:off x="457200" y="1860042"/>
            <a:ext cx="11077575" cy="4059495"/>
          </a:xfrm>
        </p:spPr>
        <p:txBody>
          <a:bodyPr anchor="ctr"/>
          <a:lstStyle/>
          <a:p>
            <a:pPr marL="0" indent="0" algn="ctr">
              <a:buClr>
                <a:schemeClr val="accent1"/>
              </a:buClr>
              <a:buNone/>
            </a:pPr>
            <a:r>
              <a:rPr lang="en-US" sz="3200" dirty="0">
                <a:solidFill>
                  <a:srgbClr val="FF0000"/>
                </a:solidFill>
              </a:rPr>
              <a:t>Although the insured has reached the end of the “Period of Restoration,” the operation  may not immediately return to pre-loss operational income levels.</a:t>
            </a:r>
          </a:p>
          <a:p>
            <a:pPr marL="0" indent="0">
              <a:buClr>
                <a:schemeClr val="accent1"/>
              </a:buClr>
              <a:buNone/>
            </a:pPr>
            <a:endParaRPr lang="en-US" dirty="0"/>
          </a:p>
        </p:txBody>
      </p:sp>
    </p:spTree>
    <p:extLst>
      <p:ext uri="{BB962C8B-B14F-4D97-AF65-F5344CB8AC3E}">
        <p14:creationId xmlns:p14="http://schemas.microsoft.com/office/powerpoint/2010/main" val="68500965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a:xfrm>
            <a:off x="457200" y="731520"/>
            <a:ext cx="9648826" cy="667512"/>
          </a:xfrm>
        </p:spPr>
        <p:txBody>
          <a:bodyPr/>
          <a:lstStyle/>
          <a:p>
            <a:r>
              <a:rPr lang="en-US" sz="4400" dirty="0"/>
              <a:t>The Result: Two Income Loss Periods</a:t>
            </a:r>
          </a:p>
        </p:txBody>
      </p:sp>
      <p:pic>
        <p:nvPicPr>
          <p:cNvPr id="2" name="Content Placeholder 5">
            <a:extLst>
              <a:ext uri="{FF2B5EF4-FFF2-40B4-BE49-F238E27FC236}">
                <a16:creationId xmlns:a16="http://schemas.microsoft.com/office/drawing/2014/main" id="{4824C631-5D61-FD06-98EF-D15456C4278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1124" y="1676400"/>
            <a:ext cx="9648826" cy="4686299"/>
          </a:xfrm>
          <a:prstGeom prst="rect">
            <a:avLst/>
          </a:prstGeom>
          <a:noFill/>
          <a:ln>
            <a:noFill/>
          </a:ln>
        </p:spPr>
      </p:pic>
      <p:sp>
        <p:nvSpPr>
          <p:cNvPr id="3" name="TextBox 2">
            <a:extLst>
              <a:ext uri="{FF2B5EF4-FFF2-40B4-BE49-F238E27FC236}">
                <a16:creationId xmlns:a16="http://schemas.microsoft.com/office/drawing/2014/main" id="{68FFB883-8A4D-0FF0-0CC0-BD39ED630C5E}"/>
              </a:ext>
            </a:extLst>
          </p:cNvPr>
          <p:cNvSpPr txBox="1"/>
          <p:nvPr/>
        </p:nvSpPr>
        <p:spPr>
          <a:xfrm>
            <a:off x="5638800" y="2971800"/>
            <a:ext cx="914400" cy="914400"/>
          </a:xfrm>
          <a:prstGeom prst="rect">
            <a:avLst/>
          </a:prstGeom>
        </p:spPr>
        <p:txBody>
          <a:bodyPr vert="horz" wrap="square" lIns="0" tIns="0" rIns="0" bIns="0" rtlCol="0">
            <a:noAutofit/>
          </a:bodyPr>
          <a:lstStyle/>
          <a:p>
            <a:pPr algn="l">
              <a:lnSpc>
                <a:spcPct val="85000"/>
              </a:lnSpc>
              <a:spcBef>
                <a:spcPts val="400"/>
              </a:spcBef>
              <a:spcAft>
                <a:spcPts val="600"/>
              </a:spcAft>
            </a:pPr>
            <a:endParaRPr lang="en-US" dirty="0" err="1">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DC2F7C4A-C85E-8568-1E0A-BE83EDE0E9E7}"/>
              </a:ext>
            </a:extLst>
          </p:cNvPr>
          <p:cNvSpPr txBox="1"/>
          <p:nvPr/>
        </p:nvSpPr>
        <p:spPr>
          <a:xfrm>
            <a:off x="5638800" y="2971800"/>
            <a:ext cx="914400" cy="914400"/>
          </a:xfrm>
          <a:prstGeom prst="rect">
            <a:avLst/>
          </a:prstGeom>
        </p:spPr>
        <p:txBody>
          <a:bodyPr vert="horz" wrap="square" lIns="0" tIns="0" rIns="0" bIns="0" rtlCol="0">
            <a:noAutofit/>
          </a:bodyPr>
          <a:lstStyle/>
          <a:p>
            <a:pPr algn="l">
              <a:lnSpc>
                <a:spcPct val="85000"/>
              </a:lnSpc>
              <a:spcBef>
                <a:spcPts val="400"/>
              </a:spcBef>
              <a:spcAft>
                <a:spcPts val="600"/>
              </a:spcAft>
            </a:pPr>
            <a:endParaRPr lang="en-US" dirty="0" err="1">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B7B67618-1C96-68D0-0907-0B15964CBC9C}"/>
              </a:ext>
            </a:extLst>
          </p:cNvPr>
          <p:cNvSpPr txBox="1"/>
          <p:nvPr/>
        </p:nvSpPr>
        <p:spPr>
          <a:xfrm>
            <a:off x="5638800" y="2971800"/>
            <a:ext cx="914400" cy="914400"/>
          </a:xfrm>
          <a:prstGeom prst="rect">
            <a:avLst/>
          </a:prstGeom>
        </p:spPr>
        <p:txBody>
          <a:bodyPr vert="horz" wrap="square" lIns="0" tIns="0" rIns="0" bIns="0" rtlCol="0">
            <a:noAutofit/>
          </a:bodyPr>
          <a:lstStyle/>
          <a:p>
            <a:pPr algn="l">
              <a:lnSpc>
                <a:spcPct val="85000"/>
              </a:lnSpc>
              <a:spcBef>
                <a:spcPts val="400"/>
              </a:spcBef>
              <a:spcAft>
                <a:spcPts val="600"/>
              </a:spcAft>
            </a:pPr>
            <a:endParaRPr lang="en-US" dirty="0" err="1">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9F7DAE0E-05C1-6A01-AA33-A66E43E7A89B}"/>
              </a:ext>
            </a:extLst>
          </p:cNvPr>
          <p:cNvSpPr txBox="1"/>
          <p:nvPr/>
        </p:nvSpPr>
        <p:spPr>
          <a:xfrm>
            <a:off x="2762250" y="1552575"/>
            <a:ext cx="2695575" cy="667512"/>
          </a:xfrm>
          <a:prstGeom prst="rect">
            <a:avLst/>
          </a:prstGeom>
        </p:spPr>
        <p:txBody>
          <a:bodyPr vert="horz" wrap="square" lIns="0" tIns="0" rIns="0" bIns="0" rtlCol="0">
            <a:noAutofit/>
          </a:bodyPr>
          <a:lstStyle/>
          <a:p>
            <a:pPr algn="l">
              <a:lnSpc>
                <a:spcPct val="85000"/>
              </a:lnSpc>
              <a:spcBef>
                <a:spcPts val="400"/>
              </a:spcBef>
              <a:spcAft>
                <a:spcPts val="600"/>
              </a:spcAft>
            </a:pPr>
            <a:endParaRPr lang="en-US" dirty="0" err="1">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65A9F605-F8FC-DD8B-9CE9-CD3CE10D4C58}"/>
              </a:ext>
            </a:extLst>
          </p:cNvPr>
          <p:cNvSpPr txBox="1"/>
          <p:nvPr/>
        </p:nvSpPr>
        <p:spPr>
          <a:xfrm>
            <a:off x="3695701" y="2048637"/>
            <a:ext cx="2362200" cy="342900"/>
          </a:xfrm>
          <a:prstGeom prst="rect">
            <a:avLst/>
          </a:prstGeom>
        </p:spPr>
        <p:txBody>
          <a:bodyPr vert="horz" wrap="square" lIns="0" tIns="0" rIns="0" bIns="0" rtlCol="0">
            <a:noAutofit/>
          </a:bodyPr>
          <a:lstStyle/>
          <a:p>
            <a:pPr algn="l">
              <a:lnSpc>
                <a:spcPct val="85000"/>
              </a:lnSpc>
              <a:spcBef>
                <a:spcPts val="400"/>
              </a:spcBef>
              <a:spcAft>
                <a:spcPts val="600"/>
              </a:spcAft>
            </a:pPr>
            <a:r>
              <a:rPr lang="en-US" dirty="0">
                <a:latin typeface="Roboto" panose="02000000000000000000" pitchFamily="2" charset="0"/>
                <a:ea typeface="Roboto" panose="02000000000000000000" pitchFamily="2" charset="0"/>
              </a:rPr>
              <a:t>Business Income Loss</a:t>
            </a:r>
          </a:p>
        </p:txBody>
      </p:sp>
      <p:sp>
        <p:nvSpPr>
          <p:cNvPr id="10" name="TextBox 9">
            <a:extLst>
              <a:ext uri="{FF2B5EF4-FFF2-40B4-BE49-F238E27FC236}">
                <a16:creationId xmlns:a16="http://schemas.microsoft.com/office/drawing/2014/main" id="{038EF3D9-ECA0-0A7E-B660-1F3DA39956C7}"/>
              </a:ext>
            </a:extLst>
          </p:cNvPr>
          <p:cNvSpPr txBox="1"/>
          <p:nvPr/>
        </p:nvSpPr>
        <p:spPr>
          <a:xfrm>
            <a:off x="7477125" y="1944243"/>
            <a:ext cx="2362200" cy="551688"/>
          </a:xfrm>
          <a:prstGeom prst="rect">
            <a:avLst/>
          </a:prstGeom>
        </p:spPr>
        <p:txBody>
          <a:bodyPr vert="horz" wrap="square" lIns="0" tIns="0" rIns="0" bIns="0" rtlCol="0">
            <a:noAutofit/>
          </a:bodyPr>
          <a:lstStyle/>
          <a:p>
            <a:pPr algn="l">
              <a:lnSpc>
                <a:spcPct val="85000"/>
              </a:lnSpc>
              <a:spcBef>
                <a:spcPts val="400"/>
              </a:spcBef>
              <a:spcAft>
                <a:spcPts val="600"/>
              </a:spcAft>
            </a:pPr>
            <a:r>
              <a:rPr lang="en-US" dirty="0">
                <a:latin typeface="Roboto" panose="02000000000000000000" pitchFamily="2" charset="0"/>
                <a:ea typeface="Roboto" panose="02000000000000000000" pitchFamily="2" charset="0"/>
              </a:rPr>
              <a:t>Extended Business Income Loss</a:t>
            </a:r>
          </a:p>
        </p:txBody>
      </p:sp>
      <p:cxnSp>
        <p:nvCxnSpPr>
          <p:cNvPr id="12" name="Straight Arrow Connector 11">
            <a:extLst>
              <a:ext uri="{FF2B5EF4-FFF2-40B4-BE49-F238E27FC236}">
                <a16:creationId xmlns:a16="http://schemas.microsoft.com/office/drawing/2014/main" id="{89B086E6-31C4-8303-C9F1-CC80FE09C55E}"/>
              </a:ext>
            </a:extLst>
          </p:cNvPr>
          <p:cNvCxnSpPr/>
          <p:nvPr/>
        </p:nvCxnSpPr>
        <p:spPr>
          <a:xfrm>
            <a:off x="4876801" y="2220087"/>
            <a:ext cx="0" cy="12089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C70DF14-E7AE-09A5-4A14-3F4397F79F15}"/>
              </a:ext>
            </a:extLst>
          </p:cNvPr>
          <p:cNvCxnSpPr>
            <a:cxnSpLocks/>
          </p:cNvCxnSpPr>
          <p:nvPr/>
        </p:nvCxnSpPr>
        <p:spPr>
          <a:xfrm>
            <a:off x="8543926" y="2391537"/>
            <a:ext cx="0" cy="10850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12178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a:xfrm>
            <a:off x="457199" y="731520"/>
            <a:ext cx="10125075" cy="667512"/>
          </a:xfrm>
        </p:spPr>
        <p:txBody>
          <a:bodyPr/>
          <a:lstStyle/>
          <a:p>
            <a:r>
              <a:rPr lang="en-US" sz="3600" dirty="0"/>
              <a:t>Securing Payment for Extended Business Income </a:t>
            </a:r>
          </a:p>
        </p:txBody>
      </p:sp>
      <p:sp>
        <p:nvSpPr>
          <p:cNvPr id="7" name="Text Placeholder 6">
            <a:extLst>
              <a:ext uri="{FF2B5EF4-FFF2-40B4-BE49-F238E27FC236}">
                <a16:creationId xmlns:a16="http://schemas.microsoft.com/office/drawing/2014/main" id="{4C9D4F1B-A287-8842-AFDD-1189B361F787}"/>
              </a:ext>
            </a:extLst>
          </p:cNvPr>
          <p:cNvSpPr>
            <a:spLocks noGrp="1"/>
          </p:cNvSpPr>
          <p:nvPr>
            <p:ph idx="1"/>
          </p:nvPr>
        </p:nvSpPr>
        <p:spPr>
          <a:xfrm>
            <a:off x="457200" y="1860042"/>
            <a:ext cx="11077575" cy="4266438"/>
          </a:xfrm>
        </p:spPr>
        <p:txBody>
          <a:bodyPr/>
          <a:lstStyle/>
          <a:p>
            <a:pPr marL="0" indent="0">
              <a:buNone/>
            </a:pPr>
            <a:r>
              <a:rPr lang="en-US" sz="2000" dirty="0"/>
              <a:t>ISO’s base Business Income policies (CP 00 30 and CP 00 32) provide a limited amount of coverage under </a:t>
            </a:r>
            <a:r>
              <a:rPr lang="en-US" sz="2000" b="1" i="1" dirty="0"/>
              <a:t>Additional Coverage 5.c. </a:t>
            </a:r>
            <a:r>
              <a:rPr lang="en-US" sz="2000" dirty="0"/>
              <a:t>Coverage for Extended Business Income is limited to the earliest of:</a:t>
            </a:r>
          </a:p>
          <a:p>
            <a:pPr lvl="1">
              <a:lnSpc>
                <a:spcPct val="100000"/>
              </a:lnSpc>
              <a:spcBef>
                <a:spcPts val="0"/>
              </a:spcBef>
              <a:spcAft>
                <a:spcPts val="0"/>
              </a:spcAft>
              <a:buFont typeface="Arial" panose="020B0604020202020204" pitchFamily="34" charset="0"/>
              <a:buChar char="•"/>
            </a:pPr>
            <a:r>
              <a:rPr lang="en-US" sz="2000" dirty="0"/>
              <a:t>  The insureds return to pre-loss operational income levels; or</a:t>
            </a:r>
          </a:p>
          <a:p>
            <a:pPr lvl="1">
              <a:lnSpc>
                <a:spcPct val="100000"/>
              </a:lnSpc>
              <a:spcBef>
                <a:spcPts val="0"/>
              </a:spcBef>
              <a:spcAft>
                <a:spcPts val="0"/>
              </a:spcAft>
              <a:buFont typeface="Arial" panose="020B0604020202020204" pitchFamily="34" charset="0"/>
              <a:buChar char="•"/>
            </a:pPr>
            <a:r>
              <a:rPr lang="en-US" sz="2000" dirty="0"/>
              <a:t>  60 consecutive days</a:t>
            </a:r>
          </a:p>
          <a:p>
            <a:pPr marL="0" indent="0">
              <a:buNone/>
            </a:pPr>
            <a:r>
              <a:rPr lang="en-US" sz="2000" dirty="0"/>
              <a:t> </a:t>
            </a:r>
          </a:p>
          <a:p>
            <a:pPr marL="0" indent="0">
              <a:buNone/>
            </a:pPr>
            <a:r>
              <a:rPr lang="en-US" sz="2000" dirty="0"/>
              <a:t>If this length of coverage is not enough, the insured must:</a:t>
            </a:r>
          </a:p>
          <a:p>
            <a:pPr lvl="1">
              <a:lnSpc>
                <a:spcPct val="100000"/>
              </a:lnSpc>
              <a:spcBef>
                <a:spcPts val="0"/>
              </a:spcBef>
              <a:spcAft>
                <a:spcPts val="0"/>
              </a:spcAft>
              <a:buFont typeface="Arial" panose="020B0604020202020204" pitchFamily="34" charset="0"/>
              <a:buChar char="•"/>
            </a:pPr>
            <a:r>
              <a:rPr lang="en-US" sz="2000" dirty="0"/>
              <a:t>Decide how much additional coverage is needed; and </a:t>
            </a:r>
          </a:p>
          <a:p>
            <a:pPr lvl="1">
              <a:lnSpc>
                <a:spcPct val="100000"/>
              </a:lnSpc>
              <a:spcBef>
                <a:spcPts val="0"/>
              </a:spcBef>
              <a:spcAft>
                <a:spcPts val="0"/>
              </a:spcAft>
              <a:buFont typeface="Arial" panose="020B0604020202020204" pitchFamily="34" charset="0"/>
              <a:buChar char="•"/>
            </a:pPr>
            <a:r>
              <a:rPr lang="en-US" sz="2000" dirty="0"/>
              <a:t>Include that amount on the CP 15 15 (K.2.).</a:t>
            </a:r>
          </a:p>
          <a:p>
            <a:pPr marL="0" indent="0">
              <a:buNone/>
            </a:pPr>
            <a:endParaRPr lang="en-US" sz="2000" dirty="0"/>
          </a:p>
          <a:p>
            <a:pPr marL="0" indent="0">
              <a:buNone/>
            </a:pPr>
            <a:r>
              <a:rPr lang="en-US" sz="2000" dirty="0"/>
              <a:t>No endorsement required to lengthen period. </a:t>
            </a:r>
            <a:r>
              <a:rPr lang="en-US" sz="2000" i="1" dirty="0"/>
              <a:t>The Extended Business Income Additional Coverage of Form CP 00 30 and Form CP 00 32 may be extended to cover additional loss of Business Income </a:t>
            </a:r>
            <a:r>
              <a:rPr lang="en-US" sz="2000" b="1" i="1" dirty="0"/>
              <a:t>beyond 60 </a:t>
            </a:r>
            <a:r>
              <a:rPr lang="en-US" sz="2000" i="1" dirty="0"/>
              <a:t>days by activating this Optional Coverage in the </a:t>
            </a:r>
            <a:r>
              <a:rPr lang="en-US" sz="2000" b="1" i="1" dirty="0"/>
              <a:t>Declarations</a:t>
            </a:r>
            <a:r>
              <a:rPr lang="en-US" sz="2000" i="1" dirty="0"/>
              <a:t>. </a:t>
            </a:r>
            <a:r>
              <a:rPr lang="en-US" sz="2000" dirty="0"/>
              <a:t>(Rule 51.D.)</a:t>
            </a:r>
            <a:endParaRPr lang="en-US" dirty="0"/>
          </a:p>
        </p:txBody>
      </p:sp>
    </p:spTree>
    <p:extLst>
      <p:ext uri="{BB962C8B-B14F-4D97-AF65-F5344CB8AC3E}">
        <p14:creationId xmlns:p14="http://schemas.microsoft.com/office/powerpoint/2010/main" val="305232313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p:txBody>
          <a:bodyPr/>
          <a:lstStyle/>
          <a:p>
            <a:r>
              <a:rPr lang="en-US" sz="4400" dirty="0"/>
              <a:t>Optional Periods Available</a:t>
            </a:r>
          </a:p>
        </p:txBody>
      </p:sp>
      <p:sp>
        <p:nvSpPr>
          <p:cNvPr id="7" name="Text Placeholder 6">
            <a:extLst>
              <a:ext uri="{FF2B5EF4-FFF2-40B4-BE49-F238E27FC236}">
                <a16:creationId xmlns:a16="http://schemas.microsoft.com/office/drawing/2014/main" id="{4C9D4F1B-A287-8842-AFDD-1189B361F787}"/>
              </a:ext>
            </a:extLst>
          </p:cNvPr>
          <p:cNvSpPr>
            <a:spLocks noGrp="1"/>
          </p:cNvSpPr>
          <p:nvPr>
            <p:ph idx="1"/>
          </p:nvPr>
        </p:nvSpPr>
        <p:spPr>
          <a:xfrm>
            <a:off x="457200" y="1860042"/>
            <a:ext cx="11077575" cy="4266438"/>
          </a:xfrm>
        </p:spPr>
        <p:txBody>
          <a:bodyPr/>
          <a:lstStyle/>
          <a:p>
            <a:pPr marL="0" indent="0">
              <a:buClr>
                <a:schemeClr val="accent1"/>
              </a:buClr>
              <a:buNone/>
            </a:pPr>
            <a:r>
              <a:rPr lang="en-US" sz="2400" dirty="0"/>
              <a:t>Optional Extended Periods of Indemnity available (Per Rule 51.D.)</a:t>
            </a:r>
          </a:p>
          <a:p>
            <a:pPr marL="0" indent="0">
              <a:buClr>
                <a:schemeClr val="accent1"/>
              </a:buClr>
              <a:buNone/>
            </a:pPr>
            <a:endParaRPr lang="en-US" sz="2400" dirty="0"/>
          </a:p>
          <a:p>
            <a:pPr marL="0" indent="0">
              <a:buClr>
                <a:schemeClr val="accent1"/>
              </a:buClr>
              <a:buNone/>
            </a:pPr>
            <a:endParaRPr lang="en-US" dirty="0"/>
          </a:p>
        </p:txBody>
      </p:sp>
      <p:sp>
        <p:nvSpPr>
          <p:cNvPr id="4" name="TextBox 3">
            <a:extLst>
              <a:ext uri="{FF2B5EF4-FFF2-40B4-BE49-F238E27FC236}">
                <a16:creationId xmlns:a16="http://schemas.microsoft.com/office/drawing/2014/main" id="{D934E2CD-7A85-21E1-D680-D36A8B431B42}"/>
              </a:ext>
            </a:extLst>
          </p:cNvPr>
          <p:cNvSpPr txBox="1"/>
          <p:nvPr/>
        </p:nvSpPr>
        <p:spPr>
          <a:xfrm>
            <a:off x="1981200" y="2857500"/>
            <a:ext cx="8229600" cy="1647825"/>
          </a:xfrm>
          <a:prstGeom prst="rect">
            <a:avLst/>
          </a:prstGeom>
        </p:spPr>
        <p:txBody>
          <a:bodyPr vert="horz" wrap="square" lIns="0" tIns="0" rIns="0" bIns="0" numCol="3" rtlCol="0">
            <a:noAutofit/>
          </a:bodyPr>
          <a:lstStyle/>
          <a:p>
            <a:pPr marL="285750" indent="-285750" algn="l">
              <a:lnSpc>
                <a:spcPct val="85000"/>
              </a:lnSpc>
              <a:spcBef>
                <a:spcPts val="400"/>
              </a:spcBef>
              <a:spcAft>
                <a:spcPts val="600"/>
              </a:spcAft>
              <a:buFont typeface="Arial" panose="020B0604020202020204" pitchFamily="34" charset="0"/>
              <a:buChar char="•"/>
            </a:pPr>
            <a:r>
              <a:rPr lang="en-US" sz="2400" dirty="0">
                <a:latin typeface="Roboto" panose="02000000000000000000" pitchFamily="2" charset="0"/>
                <a:ea typeface="Roboto" panose="02000000000000000000" pitchFamily="2" charset="0"/>
              </a:rPr>
              <a:t>90 Days</a:t>
            </a:r>
          </a:p>
          <a:p>
            <a:pPr marL="285750" indent="-285750" algn="l">
              <a:lnSpc>
                <a:spcPct val="85000"/>
              </a:lnSpc>
              <a:spcBef>
                <a:spcPts val="400"/>
              </a:spcBef>
              <a:spcAft>
                <a:spcPts val="600"/>
              </a:spcAft>
              <a:buFont typeface="Arial" panose="020B0604020202020204" pitchFamily="34" charset="0"/>
              <a:buChar char="•"/>
            </a:pPr>
            <a:r>
              <a:rPr lang="en-US" sz="2400" dirty="0">
                <a:latin typeface="Roboto" panose="02000000000000000000" pitchFamily="2" charset="0"/>
                <a:ea typeface="Roboto" panose="02000000000000000000" pitchFamily="2" charset="0"/>
              </a:rPr>
              <a:t>120 Days</a:t>
            </a:r>
          </a:p>
          <a:p>
            <a:pPr marL="285750" indent="-285750" algn="l">
              <a:lnSpc>
                <a:spcPct val="85000"/>
              </a:lnSpc>
              <a:spcBef>
                <a:spcPts val="400"/>
              </a:spcBef>
              <a:spcAft>
                <a:spcPts val="600"/>
              </a:spcAft>
              <a:buFont typeface="Arial" panose="020B0604020202020204" pitchFamily="34" charset="0"/>
              <a:buChar char="•"/>
            </a:pPr>
            <a:r>
              <a:rPr lang="en-US" sz="2400" dirty="0">
                <a:latin typeface="Roboto" panose="02000000000000000000" pitchFamily="2" charset="0"/>
                <a:ea typeface="Roboto" panose="02000000000000000000" pitchFamily="2" charset="0"/>
              </a:rPr>
              <a:t>150 Days</a:t>
            </a:r>
          </a:p>
          <a:p>
            <a:pPr marL="285750" indent="-285750" algn="l">
              <a:lnSpc>
                <a:spcPct val="85000"/>
              </a:lnSpc>
              <a:spcBef>
                <a:spcPts val="400"/>
              </a:spcBef>
              <a:spcAft>
                <a:spcPts val="600"/>
              </a:spcAft>
              <a:buFont typeface="Arial" panose="020B0604020202020204" pitchFamily="34" charset="0"/>
              <a:buChar char="•"/>
            </a:pPr>
            <a:r>
              <a:rPr lang="en-US" sz="2400" dirty="0">
                <a:latin typeface="Roboto" panose="02000000000000000000" pitchFamily="2" charset="0"/>
                <a:ea typeface="Roboto" panose="02000000000000000000" pitchFamily="2" charset="0"/>
              </a:rPr>
              <a:t>180 Days</a:t>
            </a:r>
          </a:p>
          <a:p>
            <a:pPr marL="285750" indent="-285750" algn="l">
              <a:lnSpc>
                <a:spcPct val="85000"/>
              </a:lnSpc>
              <a:spcBef>
                <a:spcPts val="400"/>
              </a:spcBef>
              <a:spcAft>
                <a:spcPts val="600"/>
              </a:spcAft>
              <a:buFont typeface="Arial" panose="020B0604020202020204" pitchFamily="34" charset="0"/>
              <a:buChar char="•"/>
            </a:pPr>
            <a:endParaRPr lang="en-US" sz="2400" dirty="0">
              <a:latin typeface="Roboto" panose="02000000000000000000" pitchFamily="2" charset="0"/>
              <a:ea typeface="Roboto" panose="02000000000000000000" pitchFamily="2" charset="0"/>
            </a:endParaRPr>
          </a:p>
          <a:p>
            <a:pPr marL="285750" indent="-285750" algn="l">
              <a:lnSpc>
                <a:spcPct val="85000"/>
              </a:lnSpc>
              <a:spcBef>
                <a:spcPts val="400"/>
              </a:spcBef>
              <a:spcAft>
                <a:spcPts val="600"/>
              </a:spcAft>
              <a:buFont typeface="Arial" panose="020B0604020202020204" pitchFamily="34" charset="0"/>
              <a:buChar char="•"/>
            </a:pPr>
            <a:r>
              <a:rPr lang="en-US" sz="2400" dirty="0">
                <a:latin typeface="Roboto" panose="02000000000000000000" pitchFamily="2" charset="0"/>
                <a:ea typeface="Roboto" panose="02000000000000000000" pitchFamily="2" charset="0"/>
              </a:rPr>
              <a:t>270 Days</a:t>
            </a:r>
          </a:p>
          <a:p>
            <a:pPr marL="285750" indent="-285750" algn="l">
              <a:lnSpc>
                <a:spcPct val="85000"/>
              </a:lnSpc>
              <a:spcBef>
                <a:spcPts val="400"/>
              </a:spcBef>
              <a:spcAft>
                <a:spcPts val="600"/>
              </a:spcAft>
              <a:buFont typeface="Arial" panose="020B0604020202020204" pitchFamily="34" charset="0"/>
              <a:buChar char="•"/>
            </a:pPr>
            <a:r>
              <a:rPr lang="en-US" sz="2400" dirty="0">
                <a:latin typeface="Roboto" panose="02000000000000000000" pitchFamily="2" charset="0"/>
                <a:ea typeface="Roboto" panose="02000000000000000000" pitchFamily="2" charset="0"/>
              </a:rPr>
              <a:t>365 Days</a:t>
            </a:r>
          </a:p>
          <a:p>
            <a:pPr marL="285750" indent="-285750" algn="l">
              <a:lnSpc>
                <a:spcPct val="85000"/>
              </a:lnSpc>
              <a:spcBef>
                <a:spcPts val="400"/>
              </a:spcBef>
              <a:spcAft>
                <a:spcPts val="600"/>
              </a:spcAft>
              <a:buFont typeface="Arial" panose="020B0604020202020204" pitchFamily="34" charset="0"/>
              <a:buChar char="•"/>
            </a:pPr>
            <a:r>
              <a:rPr lang="en-US" sz="2400" dirty="0">
                <a:latin typeface="Roboto" panose="02000000000000000000" pitchFamily="2" charset="0"/>
                <a:ea typeface="Roboto" panose="02000000000000000000" pitchFamily="2" charset="0"/>
              </a:rPr>
              <a:t>450 Days</a:t>
            </a:r>
          </a:p>
          <a:p>
            <a:pPr marL="285750" indent="-285750" algn="l">
              <a:lnSpc>
                <a:spcPct val="85000"/>
              </a:lnSpc>
              <a:spcBef>
                <a:spcPts val="400"/>
              </a:spcBef>
              <a:spcAft>
                <a:spcPts val="600"/>
              </a:spcAft>
              <a:buFont typeface="Arial" panose="020B0604020202020204" pitchFamily="34" charset="0"/>
              <a:buChar char="•"/>
            </a:pPr>
            <a:r>
              <a:rPr lang="en-US" sz="2400" dirty="0">
                <a:latin typeface="Roboto" panose="02000000000000000000" pitchFamily="2" charset="0"/>
                <a:ea typeface="Roboto" panose="02000000000000000000" pitchFamily="2" charset="0"/>
              </a:rPr>
              <a:t>540 Days</a:t>
            </a:r>
          </a:p>
          <a:p>
            <a:pPr marL="285750" indent="-285750" algn="l">
              <a:lnSpc>
                <a:spcPct val="85000"/>
              </a:lnSpc>
              <a:spcBef>
                <a:spcPts val="400"/>
              </a:spcBef>
              <a:spcAft>
                <a:spcPts val="600"/>
              </a:spcAft>
              <a:buFont typeface="Arial" panose="020B0604020202020204" pitchFamily="34" charset="0"/>
              <a:buChar char="•"/>
            </a:pPr>
            <a:endParaRPr lang="en-US" sz="2400" dirty="0">
              <a:latin typeface="Roboto" panose="02000000000000000000" pitchFamily="2" charset="0"/>
              <a:ea typeface="Roboto" panose="02000000000000000000" pitchFamily="2" charset="0"/>
            </a:endParaRPr>
          </a:p>
          <a:p>
            <a:pPr marL="285750" indent="-285750" algn="l">
              <a:lnSpc>
                <a:spcPct val="85000"/>
              </a:lnSpc>
              <a:spcBef>
                <a:spcPts val="400"/>
              </a:spcBef>
              <a:spcAft>
                <a:spcPts val="600"/>
              </a:spcAft>
              <a:buFont typeface="Arial" panose="020B0604020202020204" pitchFamily="34" charset="0"/>
              <a:buChar char="•"/>
            </a:pPr>
            <a:r>
              <a:rPr lang="en-US" sz="2400" dirty="0">
                <a:latin typeface="Roboto" panose="02000000000000000000" pitchFamily="2" charset="0"/>
                <a:ea typeface="Roboto" panose="02000000000000000000" pitchFamily="2" charset="0"/>
              </a:rPr>
              <a:t>630 Days</a:t>
            </a:r>
          </a:p>
          <a:p>
            <a:pPr marL="285750" indent="-285750" algn="l">
              <a:lnSpc>
                <a:spcPct val="85000"/>
              </a:lnSpc>
              <a:spcBef>
                <a:spcPts val="400"/>
              </a:spcBef>
              <a:spcAft>
                <a:spcPts val="600"/>
              </a:spcAft>
              <a:buFont typeface="Arial" panose="020B0604020202020204" pitchFamily="34" charset="0"/>
              <a:buChar char="•"/>
            </a:pPr>
            <a:r>
              <a:rPr lang="en-US" sz="2400" dirty="0">
                <a:latin typeface="Roboto" panose="02000000000000000000" pitchFamily="2" charset="0"/>
                <a:ea typeface="Roboto" panose="02000000000000000000" pitchFamily="2" charset="0"/>
              </a:rPr>
              <a:t>730 Days</a:t>
            </a:r>
          </a:p>
          <a:p>
            <a:pPr algn="l">
              <a:lnSpc>
                <a:spcPct val="85000"/>
              </a:lnSpc>
              <a:spcBef>
                <a:spcPts val="400"/>
              </a:spcBef>
              <a:spcAft>
                <a:spcPts val="600"/>
              </a:spcAft>
            </a:pPr>
            <a:endParaRPr lang="en-US" dirty="0">
              <a:latin typeface="Roboto" panose="02000000000000000000" pitchFamily="2" charset="0"/>
              <a:ea typeface="Roboto" panose="02000000000000000000" pitchFamily="2" charset="0"/>
            </a:endParaRPr>
          </a:p>
          <a:p>
            <a:pPr algn="l">
              <a:lnSpc>
                <a:spcPct val="85000"/>
              </a:lnSpc>
              <a:spcBef>
                <a:spcPts val="400"/>
              </a:spcBef>
              <a:spcAft>
                <a:spcPts val="600"/>
              </a:spcAft>
            </a:pPr>
            <a:endParaRPr lang="en-US" dirty="0" err="1">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74811029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a:xfrm>
            <a:off x="457199" y="731520"/>
            <a:ext cx="10125075" cy="667512"/>
          </a:xfrm>
        </p:spPr>
        <p:txBody>
          <a:bodyPr/>
          <a:lstStyle/>
          <a:p>
            <a:r>
              <a:rPr lang="en-US" sz="3600" dirty="0"/>
              <a:t>Limitations on Use</a:t>
            </a:r>
          </a:p>
        </p:txBody>
      </p:sp>
      <p:sp>
        <p:nvSpPr>
          <p:cNvPr id="7" name="Text Placeholder 6">
            <a:extLst>
              <a:ext uri="{FF2B5EF4-FFF2-40B4-BE49-F238E27FC236}">
                <a16:creationId xmlns:a16="http://schemas.microsoft.com/office/drawing/2014/main" id="{4C9D4F1B-A287-8842-AFDD-1189B361F787}"/>
              </a:ext>
            </a:extLst>
          </p:cNvPr>
          <p:cNvSpPr>
            <a:spLocks noGrp="1"/>
          </p:cNvSpPr>
          <p:nvPr>
            <p:ph idx="1"/>
          </p:nvPr>
        </p:nvSpPr>
        <p:spPr>
          <a:xfrm>
            <a:off x="457200" y="1860042"/>
            <a:ext cx="11077575" cy="4266438"/>
          </a:xfrm>
        </p:spPr>
        <p:txBody>
          <a:bodyPr/>
          <a:lstStyle/>
          <a:p>
            <a:pPr marL="0" indent="0">
              <a:buClr>
                <a:schemeClr val="accent1"/>
              </a:buClr>
              <a:buNone/>
            </a:pPr>
            <a:r>
              <a:rPr lang="en-US" sz="2400" dirty="0"/>
              <a:t>Per Rule 51.D.</a:t>
            </a:r>
          </a:p>
          <a:p>
            <a:pPr marL="0" indent="0">
              <a:buClr>
                <a:schemeClr val="accent1"/>
              </a:buClr>
              <a:buNone/>
            </a:pPr>
            <a:endParaRPr lang="en-US" sz="2400" dirty="0"/>
          </a:p>
          <a:p>
            <a:pPr lvl="0"/>
            <a:r>
              <a:rPr lang="en-US" sz="2400" dirty="0"/>
              <a:t>Cannot be used with the Maximum Period of Indemnity</a:t>
            </a:r>
          </a:p>
          <a:p>
            <a:pPr marL="0" lvl="0" indent="0">
              <a:buNone/>
            </a:pPr>
            <a:r>
              <a:rPr lang="en-US" sz="2400" dirty="0"/>
              <a:t> </a:t>
            </a:r>
          </a:p>
          <a:p>
            <a:pPr lvl="0"/>
            <a:r>
              <a:rPr lang="en-US" sz="2400" dirty="0"/>
              <a:t>Cannot be used if coverage is written on a no-coinsurance basis. </a:t>
            </a:r>
          </a:p>
          <a:p>
            <a:pPr marL="6350" lvl="0" indent="0">
              <a:buNone/>
            </a:pPr>
            <a:endParaRPr lang="en-US" sz="2400" dirty="0"/>
          </a:p>
          <a:p>
            <a:pPr lvl="0"/>
            <a:r>
              <a:rPr lang="en-US" sz="2400" dirty="0"/>
              <a:t>This option not available for extra expense protection</a:t>
            </a:r>
          </a:p>
          <a:p>
            <a:pPr marL="0" indent="0">
              <a:buClr>
                <a:schemeClr val="accent1"/>
              </a:buClr>
              <a:buNone/>
            </a:pPr>
            <a:endParaRPr lang="en-US" dirty="0"/>
          </a:p>
          <a:p>
            <a:pPr marL="0" indent="0">
              <a:buClr>
                <a:schemeClr val="accent1"/>
              </a:buClr>
              <a:buNone/>
            </a:pPr>
            <a:endParaRPr lang="en-US" dirty="0"/>
          </a:p>
          <a:p>
            <a:pPr marL="0" indent="0">
              <a:buClr>
                <a:schemeClr val="accent1"/>
              </a:buClr>
              <a:buNone/>
            </a:pPr>
            <a:endParaRPr lang="en-US" dirty="0"/>
          </a:p>
        </p:txBody>
      </p:sp>
    </p:spTree>
    <p:extLst>
      <p:ext uri="{BB962C8B-B14F-4D97-AF65-F5344CB8AC3E}">
        <p14:creationId xmlns:p14="http://schemas.microsoft.com/office/powerpoint/2010/main" val="57589901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p:txBody>
          <a:bodyPr/>
          <a:lstStyle/>
          <a:p>
            <a:r>
              <a:rPr lang="en-US" sz="4400" dirty="0"/>
              <a:t>Dependent Property Exposures</a:t>
            </a:r>
          </a:p>
        </p:txBody>
      </p:sp>
      <p:sp>
        <p:nvSpPr>
          <p:cNvPr id="7" name="Text Placeholder 6">
            <a:extLst>
              <a:ext uri="{FF2B5EF4-FFF2-40B4-BE49-F238E27FC236}">
                <a16:creationId xmlns:a16="http://schemas.microsoft.com/office/drawing/2014/main" id="{4C9D4F1B-A287-8842-AFDD-1189B361F787}"/>
              </a:ext>
            </a:extLst>
          </p:cNvPr>
          <p:cNvSpPr>
            <a:spLocks noGrp="1"/>
          </p:cNvSpPr>
          <p:nvPr>
            <p:ph idx="1"/>
          </p:nvPr>
        </p:nvSpPr>
        <p:spPr>
          <a:xfrm>
            <a:off x="457200" y="1860042"/>
            <a:ext cx="11077575" cy="4266438"/>
          </a:xfrm>
        </p:spPr>
        <p:txBody>
          <a:bodyPr/>
          <a:lstStyle/>
          <a:p>
            <a:r>
              <a:rPr lang="en-US" sz="2400" dirty="0"/>
              <a:t>Business Income covers loss of business income when a covered cause of loss damages an insured location resulting in a suspension of operations.</a:t>
            </a:r>
          </a:p>
          <a:p>
            <a:pPr marL="0" indent="0">
              <a:buNone/>
            </a:pPr>
            <a:endParaRPr lang="en-US" sz="2400" dirty="0"/>
          </a:p>
          <a:p>
            <a:r>
              <a:rPr lang="en-US" sz="2400" dirty="0"/>
              <a:t>Damage to dependent properties is </a:t>
            </a:r>
            <a:r>
              <a:rPr lang="en-US" sz="2400" b="1" dirty="0"/>
              <a:t>NOT </a:t>
            </a:r>
            <a:r>
              <a:rPr lang="en-US" sz="2400" dirty="0"/>
              <a:t>covered by the unendorsed Business Income Coverage Form.</a:t>
            </a:r>
          </a:p>
          <a:p>
            <a:endParaRPr lang="en-US" sz="2400" dirty="0"/>
          </a:p>
          <a:p>
            <a:r>
              <a:rPr lang="en-US" sz="2400" dirty="0"/>
              <a:t>Rule 51.B.: </a:t>
            </a:r>
            <a:r>
              <a:rPr lang="en-US" sz="2400" i="1" dirty="0"/>
              <a:t>The Business Income From Dependent Properties Forms…provide coverage for loss of business income sustained when the suspension of the insured's operations is caused by direct loss or damage to described </a:t>
            </a:r>
            <a:r>
              <a:rPr lang="en-US" sz="2400" b="1" i="1" dirty="0"/>
              <a:t>Dependent Property</a:t>
            </a:r>
            <a:r>
              <a:rPr lang="en-US" sz="2400" i="1" dirty="0"/>
              <a:t>.</a:t>
            </a:r>
          </a:p>
          <a:p>
            <a:endParaRPr lang="en-US" sz="2400" i="1" dirty="0"/>
          </a:p>
          <a:p>
            <a:pPr marL="0" indent="0">
              <a:buClr>
                <a:schemeClr val="accent1"/>
              </a:buClr>
              <a:buNone/>
            </a:pPr>
            <a:endParaRPr lang="en-US" dirty="0"/>
          </a:p>
        </p:txBody>
      </p:sp>
    </p:spTree>
    <p:extLst>
      <p:ext uri="{BB962C8B-B14F-4D97-AF65-F5344CB8AC3E}">
        <p14:creationId xmlns:p14="http://schemas.microsoft.com/office/powerpoint/2010/main" val="319755901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a:xfrm>
            <a:off x="457199" y="731520"/>
            <a:ext cx="10125075" cy="667512"/>
          </a:xfrm>
        </p:spPr>
        <p:txBody>
          <a:bodyPr/>
          <a:lstStyle/>
          <a:p>
            <a:r>
              <a:rPr lang="en-US" sz="3600" dirty="0"/>
              <a:t>What is a “Dependent Property” (Rule 51.B.)</a:t>
            </a:r>
          </a:p>
        </p:txBody>
      </p:sp>
      <p:sp>
        <p:nvSpPr>
          <p:cNvPr id="7" name="Text Placeholder 6">
            <a:extLst>
              <a:ext uri="{FF2B5EF4-FFF2-40B4-BE49-F238E27FC236}">
                <a16:creationId xmlns:a16="http://schemas.microsoft.com/office/drawing/2014/main" id="{4C9D4F1B-A287-8842-AFDD-1189B361F787}"/>
              </a:ext>
            </a:extLst>
          </p:cNvPr>
          <p:cNvSpPr>
            <a:spLocks noGrp="1"/>
          </p:cNvSpPr>
          <p:nvPr>
            <p:ph idx="1"/>
          </p:nvPr>
        </p:nvSpPr>
        <p:spPr>
          <a:xfrm>
            <a:off x="457199" y="1860041"/>
            <a:ext cx="11077575" cy="4123663"/>
          </a:xfrm>
        </p:spPr>
        <p:txBody>
          <a:bodyPr anchor="t"/>
          <a:lstStyle/>
          <a:p>
            <a:pPr marL="0" indent="0">
              <a:lnSpc>
                <a:spcPct val="100000"/>
              </a:lnSpc>
              <a:spcBef>
                <a:spcPts val="0"/>
              </a:spcBef>
              <a:spcAft>
                <a:spcPts val="0"/>
              </a:spcAft>
              <a:buClr>
                <a:schemeClr val="accent1"/>
              </a:buClr>
              <a:buNone/>
            </a:pPr>
            <a:r>
              <a:rPr lang="en-US" sz="2200" dirty="0"/>
              <a:t>Dependent Property is property that the insured depends on:</a:t>
            </a:r>
          </a:p>
          <a:p>
            <a:pPr marL="0" indent="0">
              <a:lnSpc>
                <a:spcPct val="100000"/>
              </a:lnSpc>
              <a:spcBef>
                <a:spcPts val="0"/>
              </a:spcBef>
              <a:spcAft>
                <a:spcPts val="0"/>
              </a:spcAft>
              <a:buClr>
                <a:schemeClr val="accent1"/>
              </a:buClr>
              <a:buNone/>
            </a:pPr>
            <a:endParaRPr lang="en-US" sz="2200" dirty="0"/>
          </a:p>
          <a:p>
            <a:pPr marL="514350" lvl="0" indent="-514350">
              <a:lnSpc>
                <a:spcPct val="100000"/>
              </a:lnSpc>
              <a:spcBef>
                <a:spcPts val="0"/>
              </a:spcBef>
              <a:spcAft>
                <a:spcPts val="0"/>
              </a:spcAft>
              <a:buFont typeface="+mj-lt"/>
              <a:buAutoNum type="arabicPeriod"/>
            </a:pPr>
            <a:r>
              <a:rPr lang="en-US" sz="2200" dirty="0">
                <a:effectLst>
                  <a:outerShdw sx="0" sy="0">
                    <a:srgbClr val="000000"/>
                  </a:outerShdw>
                </a:effectLst>
              </a:rPr>
              <a:t>Contributing Location (“Suppliers”)</a:t>
            </a:r>
          </a:p>
          <a:p>
            <a:pPr marL="514350" lvl="0" indent="-514350">
              <a:lnSpc>
                <a:spcPct val="100000"/>
              </a:lnSpc>
              <a:spcBef>
                <a:spcPts val="0"/>
              </a:spcBef>
              <a:spcAft>
                <a:spcPts val="0"/>
              </a:spcAft>
              <a:buFont typeface="+mj-lt"/>
              <a:buAutoNum type="arabicPeriod"/>
            </a:pPr>
            <a:endParaRPr lang="en-US" sz="2200" dirty="0">
              <a:effectLst>
                <a:outerShdw sx="0" sy="0">
                  <a:srgbClr val="000000"/>
                </a:outerShdw>
              </a:effectLst>
            </a:endParaRPr>
          </a:p>
          <a:p>
            <a:pPr marL="514350" lvl="0" indent="-514350">
              <a:lnSpc>
                <a:spcPct val="100000"/>
              </a:lnSpc>
              <a:spcBef>
                <a:spcPts val="0"/>
              </a:spcBef>
              <a:spcAft>
                <a:spcPts val="0"/>
              </a:spcAft>
              <a:buFont typeface="+mj-lt"/>
              <a:buAutoNum type="arabicPeriod"/>
            </a:pPr>
            <a:r>
              <a:rPr lang="en-US" sz="2200" dirty="0">
                <a:effectLst>
                  <a:outerShdw sx="0" sy="0">
                    <a:srgbClr val="000000"/>
                  </a:outerShdw>
                </a:effectLst>
              </a:rPr>
              <a:t>Recipient Location (“Buyers”)</a:t>
            </a:r>
          </a:p>
          <a:p>
            <a:pPr marL="514350" lvl="0" indent="-514350">
              <a:lnSpc>
                <a:spcPct val="100000"/>
              </a:lnSpc>
              <a:spcBef>
                <a:spcPts val="0"/>
              </a:spcBef>
              <a:spcAft>
                <a:spcPts val="0"/>
              </a:spcAft>
              <a:buFont typeface="+mj-lt"/>
              <a:buAutoNum type="arabicPeriod"/>
            </a:pPr>
            <a:endParaRPr lang="en-US" sz="2200" dirty="0">
              <a:effectLst>
                <a:outerShdw sx="0" sy="0">
                  <a:srgbClr val="000000"/>
                </a:outerShdw>
              </a:effectLst>
            </a:endParaRPr>
          </a:p>
          <a:p>
            <a:pPr marL="514350" lvl="0" indent="-514350">
              <a:lnSpc>
                <a:spcPct val="100000"/>
              </a:lnSpc>
              <a:spcBef>
                <a:spcPts val="0"/>
              </a:spcBef>
              <a:spcAft>
                <a:spcPts val="0"/>
              </a:spcAft>
              <a:buFont typeface="+mj-lt"/>
              <a:buAutoNum type="arabicPeriod"/>
            </a:pPr>
            <a:r>
              <a:rPr lang="en-US" sz="2200" dirty="0">
                <a:effectLst>
                  <a:outerShdw sx="0" sy="0">
                    <a:srgbClr val="000000"/>
                  </a:outerShdw>
                </a:effectLst>
              </a:rPr>
              <a:t>Manufacturing Location (“Providers”)</a:t>
            </a:r>
          </a:p>
          <a:p>
            <a:pPr marL="514350" lvl="0" indent="-514350">
              <a:lnSpc>
                <a:spcPct val="100000"/>
              </a:lnSpc>
              <a:spcBef>
                <a:spcPts val="0"/>
              </a:spcBef>
              <a:spcAft>
                <a:spcPts val="0"/>
              </a:spcAft>
              <a:buFont typeface="+mj-lt"/>
              <a:buAutoNum type="arabicPeriod"/>
            </a:pPr>
            <a:endParaRPr lang="en-US" sz="2200" dirty="0">
              <a:effectLst>
                <a:outerShdw sx="0" sy="0">
                  <a:srgbClr val="000000"/>
                </a:outerShdw>
              </a:effectLst>
            </a:endParaRPr>
          </a:p>
          <a:p>
            <a:pPr marL="514350" lvl="0" indent="-514350">
              <a:lnSpc>
                <a:spcPct val="100000"/>
              </a:lnSpc>
              <a:spcBef>
                <a:spcPts val="0"/>
              </a:spcBef>
              <a:spcAft>
                <a:spcPts val="0"/>
              </a:spcAft>
              <a:buFont typeface="+mj-lt"/>
              <a:buAutoNum type="arabicPeriod"/>
            </a:pPr>
            <a:r>
              <a:rPr lang="en-US" sz="2200" dirty="0">
                <a:effectLst>
                  <a:outerShdw sx="0" sy="0">
                    <a:srgbClr val="000000"/>
                  </a:outerShdw>
                </a:effectLst>
              </a:rPr>
              <a:t>Leader Location (“Drivers”)</a:t>
            </a:r>
          </a:p>
          <a:p>
            <a:pPr marL="514350" lvl="0" indent="-514350">
              <a:lnSpc>
                <a:spcPct val="100000"/>
              </a:lnSpc>
              <a:spcBef>
                <a:spcPts val="0"/>
              </a:spcBef>
              <a:spcAft>
                <a:spcPts val="0"/>
              </a:spcAft>
              <a:buFont typeface="+mj-lt"/>
              <a:buAutoNum type="arabicPeriod"/>
            </a:pPr>
            <a:endParaRPr lang="en-US" sz="2200" dirty="0">
              <a:effectLst>
                <a:outerShdw sx="0" sy="0">
                  <a:srgbClr val="000000"/>
                </a:outerShdw>
              </a:effectLst>
            </a:endParaRPr>
          </a:p>
          <a:p>
            <a:pPr marL="0" indent="0">
              <a:lnSpc>
                <a:spcPct val="100000"/>
              </a:lnSpc>
              <a:spcBef>
                <a:spcPts val="0"/>
              </a:spcBef>
              <a:spcAft>
                <a:spcPts val="0"/>
              </a:spcAft>
              <a:buClr>
                <a:schemeClr val="accent1"/>
              </a:buClr>
              <a:buNone/>
            </a:pPr>
            <a:r>
              <a:rPr lang="en-US" sz="2200" dirty="0"/>
              <a:t>The Dependent Property must not be owned, operated or controlled by the insured.</a:t>
            </a:r>
          </a:p>
          <a:p>
            <a:pPr marL="0" indent="0">
              <a:buClr>
                <a:schemeClr val="accent1"/>
              </a:buClr>
              <a:buNone/>
            </a:pPr>
            <a:endParaRPr lang="en-US" dirty="0"/>
          </a:p>
        </p:txBody>
      </p:sp>
    </p:spTree>
    <p:extLst>
      <p:ext uri="{BB962C8B-B14F-4D97-AF65-F5344CB8AC3E}">
        <p14:creationId xmlns:p14="http://schemas.microsoft.com/office/powerpoint/2010/main" val="73504019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a:xfrm>
            <a:off x="457199" y="731520"/>
            <a:ext cx="9408695" cy="667512"/>
          </a:xfrm>
        </p:spPr>
        <p:txBody>
          <a:bodyPr/>
          <a:lstStyle/>
          <a:p>
            <a:r>
              <a:rPr lang="en-US" sz="4400" dirty="0"/>
              <a:t>The CP 15 15</a:t>
            </a:r>
          </a:p>
        </p:txBody>
      </p:sp>
      <p:sp>
        <p:nvSpPr>
          <p:cNvPr id="7" name="Text Placeholder 6">
            <a:extLst>
              <a:ext uri="{FF2B5EF4-FFF2-40B4-BE49-F238E27FC236}">
                <a16:creationId xmlns:a16="http://schemas.microsoft.com/office/drawing/2014/main" id="{4C9D4F1B-A287-8842-AFDD-1189B361F787}"/>
              </a:ext>
            </a:extLst>
          </p:cNvPr>
          <p:cNvSpPr>
            <a:spLocks noGrp="1"/>
          </p:cNvSpPr>
          <p:nvPr>
            <p:ph idx="1"/>
          </p:nvPr>
        </p:nvSpPr>
        <p:spPr>
          <a:xfrm>
            <a:off x="457200" y="2171700"/>
            <a:ext cx="11077575" cy="3954780"/>
          </a:xfrm>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Roboto" panose="02000000000000000000" pitchFamily="2" charset="0"/>
                <a:cs typeface="+mn-cs"/>
              </a:rPr>
              <a:t>In </a:t>
            </a:r>
            <a:r>
              <a:rPr lang="en-US" sz="2800">
                <a:solidFill>
                  <a:prstClr val="black"/>
                </a:solidFill>
                <a:latin typeface="Roboto" panose="02000000000000000000" pitchFamily="2" charset="0"/>
                <a:cs typeface="+mn-cs"/>
              </a:rPr>
              <a:t>a sense, it’s </a:t>
            </a:r>
            <a:r>
              <a:rPr kumimoji="0" lang="en-US"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Time </a:t>
            </a:r>
            <a:r>
              <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Element’s equivalent of the property schedule in ISO’s Statement of Values (CP 16 15)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 valuable tool in the Business Income underwriting process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Designed to help the Insured and Agent Develop the 12-month estimated Business Income exposure and the ultimate limit of coverage</a:t>
            </a:r>
          </a:p>
          <a:p>
            <a:pPr marL="0" indent="0">
              <a:buClr>
                <a:schemeClr val="accent1"/>
              </a:buClr>
              <a:buNone/>
            </a:pPr>
            <a:endParaRPr lang="en-US" dirty="0"/>
          </a:p>
        </p:txBody>
      </p:sp>
    </p:spTree>
    <p:extLst>
      <p:ext uri="{BB962C8B-B14F-4D97-AF65-F5344CB8AC3E}">
        <p14:creationId xmlns:p14="http://schemas.microsoft.com/office/powerpoint/2010/main" val="123215381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p:txBody>
          <a:bodyPr/>
          <a:lstStyle/>
          <a:p>
            <a:r>
              <a:rPr lang="en-US" sz="4400" dirty="0"/>
              <a:t>Worksheet Details	</a:t>
            </a:r>
          </a:p>
        </p:txBody>
      </p:sp>
      <p:sp>
        <p:nvSpPr>
          <p:cNvPr id="7" name="Text Placeholder 6">
            <a:extLst>
              <a:ext uri="{FF2B5EF4-FFF2-40B4-BE49-F238E27FC236}">
                <a16:creationId xmlns:a16="http://schemas.microsoft.com/office/drawing/2014/main" id="{4C9D4F1B-A287-8842-AFDD-1189B361F787}"/>
              </a:ext>
            </a:extLst>
          </p:cNvPr>
          <p:cNvSpPr>
            <a:spLocks noGrp="1"/>
          </p:cNvSpPr>
          <p:nvPr>
            <p:ph idx="1"/>
          </p:nvPr>
        </p:nvSpPr>
        <p:spPr>
          <a:xfrm>
            <a:off x="457200" y="1495425"/>
            <a:ext cx="11077575" cy="4631055"/>
          </a:xfrm>
        </p:spPr>
        <p:txBody>
          <a:bodyPr/>
          <a:lstStyle/>
          <a:p>
            <a:pPr marL="342900" defTabSz="914400">
              <a:lnSpc>
                <a:spcPct val="100000"/>
              </a:lnSpc>
              <a:spcBef>
                <a:spcPts val="600"/>
              </a:spcBef>
              <a:buClrTx/>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Four Columns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Two for Manufacturing</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Two for Non-Manufacturing</a:t>
            </a:r>
          </a:p>
          <a:p>
            <a:pPr marL="457200" marR="0" lvl="1" indent="0" algn="l" defTabSz="914400" rtl="0" eaLnBrk="1" fontAlgn="auto" latinLnBrk="0" hangingPunct="1">
              <a:lnSpc>
                <a:spcPct val="100000"/>
              </a:lnSpc>
              <a:spcBef>
                <a:spcPts val="0"/>
              </a:spcBef>
              <a:spcAft>
                <a:spcPts val="0"/>
              </a:spcAft>
              <a:buClrTx/>
              <a:buSzTx/>
              <a:buNone/>
              <a:tabLst/>
              <a:defRPr/>
            </a:pPr>
            <a:endPar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342900" defTabSz="914400">
              <a:lnSpc>
                <a:spcPct val="100000"/>
              </a:lnSpc>
              <a:spcBef>
                <a:spcPts val="600"/>
              </a:spcBef>
              <a:buClrTx/>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Can be Divided into Two Halves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Two columns on right request information about the year </a:t>
            </a: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ENDING</a:t>
            </a:r>
            <a:endPar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Second set of columns requests information about the </a:t>
            </a: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UPCOMING</a:t>
            </a: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year (estimated data)</a:t>
            </a:r>
          </a:p>
          <a:p>
            <a:pPr marL="457200" marR="0" lvl="1" indent="0" algn="l" defTabSz="914400" rtl="0" eaLnBrk="1" fontAlgn="auto" latinLnBrk="0" hangingPunct="1">
              <a:lnSpc>
                <a:spcPct val="100000"/>
              </a:lnSpc>
              <a:spcBef>
                <a:spcPts val="0"/>
              </a:spcBef>
              <a:spcAft>
                <a:spcPts val="0"/>
              </a:spcAft>
              <a:buClrTx/>
              <a:buSzTx/>
              <a:buNone/>
              <a:tabLst/>
              <a:defRPr/>
            </a:pPr>
            <a:endPar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342900" defTabSz="914400">
              <a:lnSpc>
                <a:spcPct val="100000"/>
              </a:lnSpc>
              <a:spcBef>
                <a:spcPts val="600"/>
              </a:spcBef>
              <a:buClrTx/>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The </a:t>
            </a: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ESTIMATED</a:t>
            </a: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column is for the coming policy period</a:t>
            </a:r>
          </a:p>
          <a:p>
            <a:pPr marL="342900" defTabSz="914400">
              <a:lnSpc>
                <a:spcPct val="100000"/>
              </a:lnSpc>
              <a:spcBef>
                <a:spcPts val="600"/>
              </a:spcBef>
              <a:buClrTx/>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Most of the Information for Completing the Worksheet can be Found in the Year-End </a:t>
            </a: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Income Statement </a:t>
            </a:r>
            <a:endPar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342900" defTabSz="914400">
              <a:lnSpc>
                <a:spcPct val="100000"/>
              </a:lnSpc>
              <a:spcBef>
                <a:spcPts val="600"/>
              </a:spcBef>
              <a:buClrTx/>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Does not always follow GAAP</a:t>
            </a:r>
          </a:p>
          <a:p>
            <a:pPr marL="0" indent="0">
              <a:buClr>
                <a:schemeClr val="accent1"/>
              </a:buClr>
              <a:buNone/>
            </a:pPr>
            <a:endParaRPr lang="en-US" dirty="0"/>
          </a:p>
        </p:txBody>
      </p:sp>
    </p:spTree>
    <p:extLst>
      <p:ext uri="{BB962C8B-B14F-4D97-AF65-F5344CB8AC3E}">
        <p14:creationId xmlns:p14="http://schemas.microsoft.com/office/powerpoint/2010/main" val="380628739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p:txBody>
          <a:bodyPr/>
          <a:lstStyle/>
          <a:p>
            <a:r>
              <a:rPr lang="en-US" sz="4400" dirty="0"/>
              <a:t>Business Income </a:t>
            </a:r>
          </a:p>
        </p:txBody>
      </p:sp>
      <p:sp>
        <p:nvSpPr>
          <p:cNvPr id="7" name="Text Placeholder 6">
            <a:extLst>
              <a:ext uri="{FF2B5EF4-FFF2-40B4-BE49-F238E27FC236}">
                <a16:creationId xmlns:a16="http://schemas.microsoft.com/office/drawing/2014/main" id="{4C9D4F1B-A287-8842-AFDD-1189B361F787}"/>
              </a:ext>
            </a:extLst>
          </p:cNvPr>
          <p:cNvSpPr>
            <a:spLocks noGrp="1"/>
          </p:cNvSpPr>
          <p:nvPr>
            <p:ph idx="1"/>
          </p:nvPr>
        </p:nvSpPr>
        <p:spPr>
          <a:xfrm>
            <a:off x="457200" y="2171700"/>
            <a:ext cx="11077575" cy="3954780"/>
          </a:xfrm>
        </p:spPr>
        <p:txBody>
          <a:bodyPr/>
          <a:lstStyle/>
          <a:p>
            <a:pPr marL="0" indent="0">
              <a:buNone/>
            </a:pPr>
            <a:r>
              <a:rPr lang="en-US" sz="2800" dirty="0">
                <a:solidFill>
                  <a:srgbClr val="FF0000"/>
                </a:solidFill>
              </a:rPr>
              <a:t>Net Income </a:t>
            </a:r>
            <a:r>
              <a:rPr lang="en-US" sz="2800" dirty="0"/>
              <a:t>(Net Profit or Loss before income taxes) that would have been earned or incurred; and</a:t>
            </a:r>
          </a:p>
          <a:p>
            <a:pPr marL="0" indent="0">
              <a:buNone/>
            </a:pPr>
            <a:endParaRPr lang="en-US" sz="2800" dirty="0"/>
          </a:p>
          <a:p>
            <a:pPr marL="0" indent="0">
              <a:buNone/>
            </a:pPr>
            <a:r>
              <a:rPr lang="en-US" sz="2800" dirty="0">
                <a:solidFill>
                  <a:srgbClr val="FF0000"/>
                </a:solidFill>
              </a:rPr>
              <a:t>Continuing normal operating expenses </a:t>
            </a:r>
            <a:r>
              <a:rPr lang="en-US" sz="2800" dirty="0"/>
              <a:t>incurred, including payroll</a:t>
            </a:r>
          </a:p>
          <a:p>
            <a:pPr marL="0" indent="0">
              <a:buNone/>
            </a:pPr>
            <a:endParaRPr lang="en-US" sz="2800" dirty="0"/>
          </a:p>
          <a:p>
            <a:pPr marL="0" indent="0">
              <a:buNone/>
            </a:pPr>
            <a:endParaRPr lang="en-US" sz="2800" dirty="0"/>
          </a:p>
          <a:p>
            <a:pPr marL="0" indent="0">
              <a:buNone/>
            </a:pPr>
            <a:endParaRPr lang="en-US" sz="2800" dirty="0"/>
          </a:p>
          <a:p>
            <a:pPr marL="0" indent="0">
              <a:buNone/>
            </a:pPr>
            <a:r>
              <a:rPr lang="en-US" sz="1600" dirty="0"/>
              <a:t>From ISO’s definition of Business Income found in the CP 00 30 and CP 00 32</a:t>
            </a:r>
            <a:endParaRPr lang="en-US" sz="2800" dirty="0"/>
          </a:p>
          <a:p>
            <a:pPr marL="0" indent="0">
              <a:buClr>
                <a:schemeClr val="accent1"/>
              </a:buClr>
              <a:buNone/>
            </a:pPr>
            <a:endParaRPr lang="en-US" dirty="0"/>
          </a:p>
        </p:txBody>
      </p:sp>
      <p:sp>
        <p:nvSpPr>
          <p:cNvPr id="3" name="Rectangle: Rounded Corners 2">
            <a:extLst>
              <a:ext uri="{FF2B5EF4-FFF2-40B4-BE49-F238E27FC236}">
                <a16:creationId xmlns:a16="http://schemas.microsoft.com/office/drawing/2014/main" id="{CE4FC877-FC95-6D62-59F8-556AA1786FCF}"/>
              </a:ext>
            </a:extLst>
          </p:cNvPr>
          <p:cNvSpPr/>
          <p:nvPr/>
        </p:nvSpPr>
        <p:spPr>
          <a:xfrm>
            <a:off x="9439275" y="2105025"/>
            <a:ext cx="1085850" cy="409575"/>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err="1">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444083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a:xfrm>
            <a:off x="457200" y="731520"/>
            <a:ext cx="8375904" cy="667512"/>
          </a:xfrm>
        </p:spPr>
        <p:txBody>
          <a:bodyPr wrap="square" anchor="t">
            <a:normAutofit/>
          </a:bodyPr>
          <a:lstStyle/>
          <a:p>
            <a:r>
              <a:rPr lang="en-US"/>
              <a:t>Page 1 – Information Page</a:t>
            </a:r>
          </a:p>
        </p:txBody>
      </p:sp>
      <p:pic>
        <p:nvPicPr>
          <p:cNvPr id="7" name="Content Placeholder 6">
            <a:extLst>
              <a:ext uri="{FF2B5EF4-FFF2-40B4-BE49-F238E27FC236}">
                <a16:creationId xmlns:a16="http://schemas.microsoft.com/office/drawing/2014/main" id="{92217BFE-2607-4A47-1314-2CBD8B66DAC5}"/>
              </a:ext>
            </a:extLst>
          </p:cNvPr>
          <p:cNvPicPr>
            <a:picLocks noGrp="1" noChangeAspect="1"/>
          </p:cNvPicPr>
          <p:nvPr>
            <p:ph idx="1"/>
          </p:nvPr>
        </p:nvPicPr>
        <p:blipFill>
          <a:blip r:embed="rId2"/>
          <a:stretch>
            <a:fillRect/>
          </a:stretch>
        </p:blipFill>
        <p:spPr>
          <a:xfrm>
            <a:off x="786841" y="1114404"/>
            <a:ext cx="10618317" cy="5012076"/>
          </a:xfrm>
        </p:spPr>
      </p:pic>
    </p:spTree>
    <p:extLst>
      <p:ext uri="{BB962C8B-B14F-4D97-AF65-F5344CB8AC3E}">
        <p14:creationId xmlns:p14="http://schemas.microsoft.com/office/powerpoint/2010/main" val="150420629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a:xfrm>
            <a:off x="457199" y="731520"/>
            <a:ext cx="10387263" cy="667512"/>
          </a:xfrm>
        </p:spPr>
        <p:txBody>
          <a:bodyPr/>
          <a:lstStyle/>
          <a:p>
            <a:r>
              <a:rPr lang="en-US" sz="4400" dirty="0"/>
              <a:t>Page 2: Income &amp; Expense Calculation</a:t>
            </a:r>
          </a:p>
        </p:txBody>
      </p:sp>
      <p:pic>
        <p:nvPicPr>
          <p:cNvPr id="7" name="Content Placeholder 6">
            <a:extLst>
              <a:ext uri="{FF2B5EF4-FFF2-40B4-BE49-F238E27FC236}">
                <a16:creationId xmlns:a16="http://schemas.microsoft.com/office/drawing/2014/main" id="{C9A0B2EB-9E31-5364-968A-59D823A716B4}"/>
              </a:ext>
            </a:extLst>
          </p:cNvPr>
          <p:cNvPicPr>
            <a:picLocks noGrp="1" noChangeAspect="1"/>
          </p:cNvPicPr>
          <p:nvPr>
            <p:ph idx="1"/>
          </p:nvPr>
        </p:nvPicPr>
        <p:blipFill>
          <a:blip r:embed="rId2"/>
          <a:stretch>
            <a:fillRect/>
          </a:stretch>
        </p:blipFill>
        <p:spPr>
          <a:xfrm>
            <a:off x="593899" y="1399032"/>
            <a:ext cx="11004201" cy="4872312"/>
          </a:xfrm>
        </p:spPr>
      </p:pic>
    </p:spTree>
    <p:extLst>
      <p:ext uri="{BB962C8B-B14F-4D97-AF65-F5344CB8AC3E}">
        <p14:creationId xmlns:p14="http://schemas.microsoft.com/office/powerpoint/2010/main" val="41769301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a:xfrm>
            <a:off x="457199" y="731520"/>
            <a:ext cx="9820275" cy="667512"/>
          </a:xfrm>
        </p:spPr>
        <p:txBody>
          <a:bodyPr/>
          <a:lstStyle/>
          <a:p>
            <a:r>
              <a:rPr lang="en-US" sz="4400" dirty="0"/>
              <a:t>Page 2: Sales Value of Finished Stock</a:t>
            </a:r>
          </a:p>
        </p:txBody>
      </p:sp>
      <p:pic>
        <p:nvPicPr>
          <p:cNvPr id="8" name="Content Placeholder 7">
            <a:extLst>
              <a:ext uri="{FF2B5EF4-FFF2-40B4-BE49-F238E27FC236}">
                <a16:creationId xmlns:a16="http://schemas.microsoft.com/office/drawing/2014/main" id="{CB9983E0-386D-33B2-C834-3CA74051F225}"/>
              </a:ext>
            </a:extLst>
          </p:cNvPr>
          <p:cNvPicPr>
            <a:picLocks noGrp="1" noChangeAspect="1"/>
          </p:cNvPicPr>
          <p:nvPr>
            <p:ph idx="1"/>
          </p:nvPr>
        </p:nvPicPr>
        <p:blipFill>
          <a:blip r:embed="rId2"/>
          <a:stretch>
            <a:fillRect/>
          </a:stretch>
        </p:blipFill>
        <p:spPr>
          <a:xfrm>
            <a:off x="457199" y="1486786"/>
            <a:ext cx="11059668" cy="5009263"/>
          </a:xfrm>
        </p:spPr>
      </p:pic>
    </p:spTree>
    <p:extLst>
      <p:ext uri="{BB962C8B-B14F-4D97-AF65-F5344CB8AC3E}">
        <p14:creationId xmlns:p14="http://schemas.microsoft.com/office/powerpoint/2010/main" val="389812243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a:xfrm>
            <a:off x="457199" y="731520"/>
            <a:ext cx="10734675" cy="1078230"/>
          </a:xfrm>
        </p:spPr>
        <p:txBody>
          <a:bodyPr/>
          <a:lstStyle/>
          <a:p>
            <a:r>
              <a:rPr lang="en-US" sz="4400" dirty="0"/>
              <a:t>Possible Methods for Developing Sales Value</a:t>
            </a:r>
          </a:p>
        </p:txBody>
      </p:sp>
      <p:sp>
        <p:nvSpPr>
          <p:cNvPr id="7" name="Text Placeholder 6">
            <a:extLst>
              <a:ext uri="{FF2B5EF4-FFF2-40B4-BE49-F238E27FC236}">
                <a16:creationId xmlns:a16="http://schemas.microsoft.com/office/drawing/2014/main" id="{4C9D4F1B-A287-8842-AFDD-1189B361F787}"/>
              </a:ext>
            </a:extLst>
          </p:cNvPr>
          <p:cNvSpPr>
            <a:spLocks noGrp="1"/>
          </p:cNvSpPr>
          <p:nvPr>
            <p:ph idx="1"/>
          </p:nvPr>
        </p:nvSpPr>
        <p:spPr>
          <a:xfrm>
            <a:off x="457200" y="2171700"/>
            <a:ext cx="11077575" cy="395478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“Mark Up” (Margin) Method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“Percentage of Net Sales” (Percentage) Method</a:t>
            </a:r>
          </a:p>
          <a:p>
            <a:pPr marL="0" indent="0">
              <a:buClr>
                <a:schemeClr val="accent1"/>
              </a:buClr>
              <a:buNone/>
            </a:pPr>
            <a:endParaRPr lang="en-US" dirty="0"/>
          </a:p>
        </p:txBody>
      </p:sp>
      <p:pic>
        <p:nvPicPr>
          <p:cNvPr id="2" name="Picture 1">
            <a:extLst>
              <a:ext uri="{FF2B5EF4-FFF2-40B4-BE49-F238E27FC236}">
                <a16:creationId xmlns:a16="http://schemas.microsoft.com/office/drawing/2014/main" id="{3D4F26A3-24F3-B5C3-2D42-68D97C4D5BF6}"/>
              </a:ext>
            </a:extLst>
          </p:cNvPr>
          <p:cNvPicPr>
            <a:picLocks noChangeAspect="1"/>
          </p:cNvPicPr>
          <p:nvPr/>
        </p:nvPicPr>
        <p:blipFill>
          <a:blip r:embed="rId2"/>
          <a:stretch>
            <a:fillRect/>
          </a:stretch>
        </p:blipFill>
        <p:spPr>
          <a:xfrm>
            <a:off x="1221697" y="2669362"/>
            <a:ext cx="9010669" cy="1005927"/>
          </a:xfrm>
          <a:prstGeom prst="rect">
            <a:avLst/>
          </a:prstGeom>
        </p:spPr>
      </p:pic>
      <p:pic>
        <p:nvPicPr>
          <p:cNvPr id="3" name="Picture 2">
            <a:extLst>
              <a:ext uri="{FF2B5EF4-FFF2-40B4-BE49-F238E27FC236}">
                <a16:creationId xmlns:a16="http://schemas.microsoft.com/office/drawing/2014/main" id="{8F7A76EC-0DC2-AF11-714E-D3D7FED1A32C}"/>
              </a:ext>
            </a:extLst>
          </p:cNvPr>
          <p:cNvPicPr>
            <a:picLocks noChangeAspect="1"/>
          </p:cNvPicPr>
          <p:nvPr/>
        </p:nvPicPr>
        <p:blipFill>
          <a:blip r:embed="rId3"/>
          <a:stretch>
            <a:fillRect/>
          </a:stretch>
        </p:blipFill>
        <p:spPr>
          <a:xfrm>
            <a:off x="831647" y="4797437"/>
            <a:ext cx="10528705" cy="1329043"/>
          </a:xfrm>
          <a:prstGeom prst="rect">
            <a:avLst/>
          </a:prstGeom>
        </p:spPr>
      </p:pic>
    </p:spTree>
    <p:extLst>
      <p:ext uri="{BB962C8B-B14F-4D97-AF65-F5344CB8AC3E}">
        <p14:creationId xmlns:p14="http://schemas.microsoft.com/office/powerpoint/2010/main" val="51998150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a:xfrm>
            <a:off x="457200" y="731520"/>
            <a:ext cx="10258926" cy="667512"/>
          </a:xfrm>
        </p:spPr>
        <p:txBody>
          <a:bodyPr/>
          <a:lstStyle/>
          <a:p>
            <a:r>
              <a:rPr lang="en-US" sz="4400" dirty="0"/>
              <a:t>Page 2: Gross Sales Value of Production</a:t>
            </a:r>
          </a:p>
        </p:txBody>
      </p:sp>
      <p:pic>
        <p:nvPicPr>
          <p:cNvPr id="3" name="Content Placeholder 2">
            <a:extLst>
              <a:ext uri="{FF2B5EF4-FFF2-40B4-BE49-F238E27FC236}">
                <a16:creationId xmlns:a16="http://schemas.microsoft.com/office/drawing/2014/main" id="{E31BD1C5-B7CB-0C0B-375A-78B72FF8FC27}"/>
              </a:ext>
            </a:extLst>
          </p:cNvPr>
          <p:cNvPicPr>
            <a:picLocks noGrp="1" noChangeAspect="1"/>
          </p:cNvPicPr>
          <p:nvPr>
            <p:ph idx="1"/>
          </p:nvPr>
        </p:nvPicPr>
        <p:blipFill>
          <a:blip r:embed="rId2"/>
          <a:stretch>
            <a:fillRect/>
          </a:stretch>
        </p:blipFill>
        <p:spPr>
          <a:xfrm>
            <a:off x="861330" y="1436087"/>
            <a:ext cx="10469339" cy="4690393"/>
          </a:xfrm>
        </p:spPr>
      </p:pic>
      <p:sp>
        <p:nvSpPr>
          <p:cNvPr id="2" name="TextBox 1">
            <a:extLst>
              <a:ext uri="{FF2B5EF4-FFF2-40B4-BE49-F238E27FC236}">
                <a16:creationId xmlns:a16="http://schemas.microsoft.com/office/drawing/2014/main" id="{9144D2CE-86CC-5951-071F-5BF45E6AF637}"/>
              </a:ext>
            </a:extLst>
          </p:cNvPr>
          <p:cNvSpPr txBox="1"/>
          <p:nvPr/>
        </p:nvSpPr>
        <p:spPr>
          <a:xfrm>
            <a:off x="5495925" y="3000375"/>
            <a:ext cx="5705475" cy="800100"/>
          </a:xfrm>
          <a:prstGeom prst="rect">
            <a:avLst/>
          </a:prstGeom>
          <a:solidFill>
            <a:schemeClr val="bg1"/>
          </a:solidFill>
          <a:ln>
            <a:solidFill>
              <a:schemeClr val="bg1"/>
            </a:solidFill>
          </a:ln>
        </p:spPr>
        <p:txBody>
          <a:bodyPr vert="horz" wrap="square" lIns="0" tIns="0" rIns="0" bIns="0" rtlCol="0">
            <a:noAutofit/>
          </a:bodyPr>
          <a:lstStyle/>
          <a:p>
            <a:pPr algn="l">
              <a:lnSpc>
                <a:spcPct val="85000"/>
              </a:lnSpc>
              <a:spcBef>
                <a:spcPts val="400"/>
              </a:spcBef>
              <a:spcAft>
                <a:spcPts val="600"/>
              </a:spcAft>
            </a:pPr>
            <a:endParaRPr lang="en-US" dirty="0" err="1">
              <a:latin typeface="Roboto" panose="02000000000000000000" pitchFamily="2" charset="0"/>
              <a:ea typeface="Roboto" panose="02000000000000000000" pitchFamily="2" charset="0"/>
            </a:endParaRPr>
          </a:p>
        </p:txBody>
      </p:sp>
      <p:graphicFrame>
        <p:nvGraphicFramePr>
          <p:cNvPr id="4" name="Table 3">
            <a:extLst>
              <a:ext uri="{FF2B5EF4-FFF2-40B4-BE49-F238E27FC236}">
                <a16:creationId xmlns:a16="http://schemas.microsoft.com/office/drawing/2014/main" id="{7AAE5E1A-C454-91EF-EF1C-A6A5C1A8CF93}"/>
              </a:ext>
            </a:extLst>
          </p:cNvPr>
          <p:cNvGraphicFramePr>
            <a:graphicFrameLocks noGrp="1"/>
          </p:cNvGraphicFramePr>
          <p:nvPr/>
        </p:nvGraphicFramePr>
        <p:xfrm>
          <a:off x="5829298" y="3571876"/>
          <a:ext cx="5267327" cy="2466971"/>
        </p:xfrm>
        <a:graphic>
          <a:graphicData uri="http://schemas.openxmlformats.org/drawingml/2006/table">
            <a:tbl>
              <a:tblPr firstRow="1" firstCol="1" bandRow="1">
                <a:tableStyleId>{5C22544A-7EE6-4342-B048-85BDC9FD1C3A}</a:tableStyleId>
              </a:tblPr>
              <a:tblGrid>
                <a:gridCol w="3503399">
                  <a:extLst>
                    <a:ext uri="{9D8B030D-6E8A-4147-A177-3AD203B41FA5}">
                      <a16:colId xmlns:a16="http://schemas.microsoft.com/office/drawing/2014/main" val="3725870133"/>
                    </a:ext>
                  </a:extLst>
                </a:gridCol>
                <a:gridCol w="905911">
                  <a:extLst>
                    <a:ext uri="{9D8B030D-6E8A-4147-A177-3AD203B41FA5}">
                      <a16:colId xmlns:a16="http://schemas.microsoft.com/office/drawing/2014/main" val="333254972"/>
                    </a:ext>
                  </a:extLst>
                </a:gridCol>
                <a:gridCol w="858017">
                  <a:extLst>
                    <a:ext uri="{9D8B030D-6E8A-4147-A177-3AD203B41FA5}">
                      <a16:colId xmlns:a16="http://schemas.microsoft.com/office/drawing/2014/main" val="2991190201"/>
                    </a:ext>
                  </a:extLst>
                </a:gridCol>
              </a:tblGrid>
              <a:tr h="388804">
                <a:tc>
                  <a:txBody>
                    <a:bodyPr/>
                    <a:lstStyle/>
                    <a:p>
                      <a:pPr marL="0" marR="0">
                        <a:lnSpc>
                          <a:spcPct val="115000"/>
                        </a:lnSpc>
                        <a:spcBef>
                          <a:spcPts val="0"/>
                        </a:spcBef>
                        <a:spcAft>
                          <a:spcPts val="0"/>
                        </a:spcAft>
                      </a:pPr>
                      <a:r>
                        <a:rPr lang="en-US" sz="1600" dirty="0">
                          <a:effectLst/>
                        </a:rPr>
                        <a:t>Property/Value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CPP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BI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405405"/>
                  </a:ext>
                </a:extLst>
              </a:tr>
              <a:tr h="291695">
                <a:tc>
                  <a:txBody>
                    <a:bodyPr/>
                    <a:lstStyle/>
                    <a:p>
                      <a:pPr marL="342900" marR="0" lvl="0" indent="-342900">
                        <a:lnSpc>
                          <a:spcPct val="115000"/>
                        </a:lnSpc>
                        <a:spcBef>
                          <a:spcPts val="0"/>
                        </a:spcBef>
                        <a:spcAft>
                          <a:spcPts val="0"/>
                        </a:spcAft>
                        <a:buFont typeface="Symbol" panose="05050102010706020507" pitchFamily="18" charset="2"/>
                        <a:buChar char=""/>
                      </a:pPr>
                      <a:r>
                        <a:rPr lang="en-US" sz="1200">
                          <a:effectLst/>
                        </a:rPr>
                        <a:t>Raw Materials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6909436"/>
                  </a:ext>
                </a:extLst>
              </a:tr>
              <a:tr h="291695">
                <a:tc>
                  <a:txBody>
                    <a:bodyPr/>
                    <a:lstStyle/>
                    <a:p>
                      <a:pPr marL="342900" marR="0" lvl="0" indent="-342900">
                        <a:lnSpc>
                          <a:spcPct val="115000"/>
                        </a:lnSpc>
                        <a:spcBef>
                          <a:spcPts val="0"/>
                        </a:spcBef>
                        <a:spcAft>
                          <a:spcPts val="0"/>
                        </a:spcAft>
                        <a:buFont typeface="Symbol" panose="05050102010706020507" pitchFamily="18" charset="2"/>
                        <a:buChar char=""/>
                      </a:pPr>
                      <a:r>
                        <a:rPr lang="en-US" sz="1200">
                          <a:effectLst/>
                        </a:rPr>
                        <a:t>Stock in Process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9820796"/>
                  </a:ext>
                </a:extLst>
              </a:tr>
              <a:tr h="291695">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Cost</a:t>
                      </a:r>
                      <a:r>
                        <a:rPr lang="en-US" sz="1200" dirty="0">
                          <a:effectLst/>
                        </a:rPr>
                        <a:t> of Finished Product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4757444"/>
                  </a:ext>
                </a:extLst>
              </a:tr>
              <a:tr h="601541">
                <a:tc>
                  <a:txBody>
                    <a:bodyPr/>
                    <a:lstStyle/>
                    <a:p>
                      <a:pPr marL="342900" marR="0" lvl="0" indent="-342900">
                        <a:lnSpc>
                          <a:spcPct val="115000"/>
                        </a:lnSpc>
                        <a:spcBef>
                          <a:spcPts val="0"/>
                        </a:spcBef>
                        <a:spcAft>
                          <a:spcPts val="0"/>
                        </a:spcAft>
                        <a:buFont typeface="Symbol" panose="05050102010706020507" pitchFamily="18" charset="2"/>
                        <a:buChar char=""/>
                      </a:pPr>
                      <a:r>
                        <a:rPr lang="en-US" sz="1200" dirty="0">
                          <a:effectLst/>
                        </a:rPr>
                        <a:t>Sales Values of Finished Stock Sold but </a:t>
                      </a:r>
                      <a:r>
                        <a:rPr lang="en-US" sz="1200" u="sng" dirty="0">
                          <a:effectLst/>
                        </a:rPr>
                        <a:t>not</a:t>
                      </a:r>
                      <a:r>
                        <a:rPr lang="en-US" sz="1200" dirty="0">
                          <a:effectLst/>
                        </a:rPr>
                        <a:t> delivered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9695687"/>
                  </a:ext>
                </a:extLst>
              </a:tr>
              <a:tr h="601541">
                <a:tc>
                  <a:txBody>
                    <a:bodyPr/>
                    <a:lstStyle/>
                    <a:p>
                      <a:pPr marL="342900" marR="0" lvl="0" indent="-342900">
                        <a:lnSpc>
                          <a:spcPct val="115000"/>
                        </a:lnSpc>
                        <a:spcBef>
                          <a:spcPts val="0"/>
                        </a:spcBef>
                        <a:spcAft>
                          <a:spcPts val="0"/>
                        </a:spcAft>
                        <a:buFont typeface="Symbol" panose="05050102010706020507" pitchFamily="18" charset="2"/>
                        <a:buChar char=""/>
                      </a:pPr>
                      <a:r>
                        <a:rPr lang="en-US" sz="1200">
                          <a:effectLst/>
                        </a:rPr>
                        <a:t>Sales Value of Finished Stock not yet sold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2678370"/>
                  </a:ext>
                </a:extLst>
              </a:tr>
            </a:tbl>
          </a:graphicData>
        </a:graphic>
      </p:graphicFrame>
    </p:spTree>
    <p:extLst>
      <p:ext uri="{BB962C8B-B14F-4D97-AF65-F5344CB8AC3E}">
        <p14:creationId xmlns:p14="http://schemas.microsoft.com/office/powerpoint/2010/main" val="356453855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a:xfrm>
            <a:off x="457200" y="731520"/>
            <a:ext cx="10435390" cy="667512"/>
          </a:xfrm>
        </p:spPr>
        <p:txBody>
          <a:bodyPr/>
          <a:lstStyle/>
          <a:p>
            <a:r>
              <a:rPr lang="en-US" sz="3200" dirty="0"/>
              <a:t>Page 2: Cost of Sales, Unrealized Income &amp; Collection Expenses</a:t>
            </a:r>
          </a:p>
        </p:txBody>
      </p:sp>
      <p:pic>
        <p:nvPicPr>
          <p:cNvPr id="9" name="Content Placeholder 8">
            <a:extLst>
              <a:ext uri="{FF2B5EF4-FFF2-40B4-BE49-F238E27FC236}">
                <a16:creationId xmlns:a16="http://schemas.microsoft.com/office/drawing/2014/main" id="{D0B45986-541F-294D-A367-BA3B39CF98AD}"/>
              </a:ext>
            </a:extLst>
          </p:cNvPr>
          <p:cNvPicPr>
            <a:picLocks noGrp="1" noChangeAspect="1"/>
          </p:cNvPicPr>
          <p:nvPr>
            <p:ph idx="1"/>
          </p:nvPr>
        </p:nvPicPr>
        <p:blipFill>
          <a:blip r:embed="rId2"/>
          <a:stretch>
            <a:fillRect/>
          </a:stretch>
        </p:blipFill>
        <p:spPr>
          <a:xfrm>
            <a:off x="690562" y="1511998"/>
            <a:ext cx="10810875" cy="4689054"/>
          </a:xfrm>
        </p:spPr>
      </p:pic>
    </p:spTree>
    <p:extLst>
      <p:ext uri="{BB962C8B-B14F-4D97-AF65-F5344CB8AC3E}">
        <p14:creationId xmlns:p14="http://schemas.microsoft.com/office/powerpoint/2010/main" val="91866776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a:xfrm>
            <a:off x="457199" y="731520"/>
            <a:ext cx="9440779" cy="667512"/>
          </a:xfrm>
        </p:spPr>
        <p:txBody>
          <a:bodyPr/>
          <a:lstStyle/>
          <a:p>
            <a:r>
              <a:rPr lang="en-US" sz="4400" dirty="0"/>
              <a:t>Page 2: Net Sales &amp; Total Revenues</a:t>
            </a:r>
          </a:p>
        </p:txBody>
      </p:sp>
      <p:pic>
        <p:nvPicPr>
          <p:cNvPr id="3" name="Content Placeholder 2">
            <a:extLst>
              <a:ext uri="{FF2B5EF4-FFF2-40B4-BE49-F238E27FC236}">
                <a16:creationId xmlns:a16="http://schemas.microsoft.com/office/drawing/2014/main" id="{8B66D81D-9181-3DE0-C86D-F20B55633210}"/>
              </a:ext>
            </a:extLst>
          </p:cNvPr>
          <p:cNvPicPr>
            <a:picLocks noGrp="1" noChangeAspect="1"/>
          </p:cNvPicPr>
          <p:nvPr>
            <p:ph idx="1"/>
          </p:nvPr>
        </p:nvPicPr>
        <p:blipFill>
          <a:blip r:embed="rId2"/>
          <a:stretch>
            <a:fillRect/>
          </a:stretch>
        </p:blipFill>
        <p:spPr>
          <a:xfrm>
            <a:off x="541513" y="1399032"/>
            <a:ext cx="11108974" cy="4654875"/>
          </a:xfrm>
        </p:spPr>
      </p:pic>
    </p:spTree>
    <p:extLst>
      <p:ext uri="{BB962C8B-B14F-4D97-AF65-F5344CB8AC3E}">
        <p14:creationId xmlns:p14="http://schemas.microsoft.com/office/powerpoint/2010/main" val="331289925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p:txBody>
          <a:bodyPr/>
          <a:lstStyle/>
          <a:p>
            <a:r>
              <a:rPr lang="en-US" sz="4400" dirty="0"/>
              <a:t>Page 3: Subtracting Expenses</a:t>
            </a:r>
          </a:p>
        </p:txBody>
      </p:sp>
      <p:pic>
        <p:nvPicPr>
          <p:cNvPr id="3" name="Content Placeholder 2">
            <a:extLst>
              <a:ext uri="{FF2B5EF4-FFF2-40B4-BE49-F238E27FC236}">
                <a16:creationId xmlns:a16="http://schemas.microsoft.com/office/drawing/2014/main" id="{445EC7D4-CD40-8AB4-D8E4-78AC165075B7}"/>
              </a:ext>
            </a:extLst>
          </p:cNvPr>
          <p:cNvPicPr>
            <a:picLocks noGrp="1" noChangeAspect="1"/>
          </p:cNvPicPr>
          <p:nvPr>
            <p:ph idx="1"/>
          </p:nvPr>
        </p:nvPicPr>
        <p:blipFill rotWithShape="1">
          <a:blip r:embed="rId2"/>
          <a:srcRect r="59418"/>
          <a:stretch/>
        </p:blipFill>
        <p:spPr>
          <a:xfrm>
            <a:off x="465282" y="1399032"/>
            <a:ext cx="4573444" cy="4648259"/>
          </a:xfrm>
        </p:spPr>
      </p:pic>
      <p:sp>
        <p:nvSpPr>
          <p:cNvPr id="2" name="Content Placeholder 3">
            <a:extLst>
              <a:ext uri="{FF2B5EF4-FFF2-40B4-BE49-F238E27FC236}">
                <a16:creationId xmlns:a16="http://schemas.microsoft.com/office/drawing/2014/main" id="{1FF40B1C-5803-7C0F-2BA8-46F707CF0ED0}"/>
              </a:ext>
            </a:extLst>
          </p:cNvPr>
          <p:cNvSpPr txBox="1">
            <a:spLocks/>
          </p:cNvSpPr>
          <p:nvPr/>
        </p:nvSpPr>
        <p:spPr>
          <a:xfrm>
            <a:off x="5302113" y="1611499"/>
            <a:ext cx="6004062" cy="443579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b="1" dirty="0">
                <a:latin typeface="Roboto" panose="02000000000000000000" pitchFamily="2" charset="0"/>
                <a:ea typeface="Roboto" panose="02000000000000000000" pitchFamily="2" charset="0"/>
              </a:rPr>
              <a:t>Five Deductions to Arrive at 12-Month Business Income</a:t>
            </a:r>
          </a:p>
          <a:p>
            <a:pPr marL="0" indent="0">
              <a:lnSpc>
                <a:spcPct val="120000"/>
              </a:lnSpc>
              <a:buFont typeface="Arial" panose="020B0604020202020204" pitchFamily="34" charset="0"/>
              <a:buNone/>
            </a:pPr>
            <a:endParaRPr lang="en-US" sz="1600" dirty="0">
              <a:latin typeface="Roboto" panose="02000000000000000000" pitchFamily="2" charset="0"/>
              <a:ea typeface="Roboto" panose="02000000000000000000" pitchFamily="2" charset="0"/>
            </a:endParaRPr>
          </a:p>
          <a:p>
            <a:pPr marL="514350" indent="-514350">
              <a:lnSpc>
                <a:spcPct val="120000"/>
              </a:lnSpc>
              <a:spcBef>
                <a:spcPts val="0"/>
              </a:spcBef>
              <a:spcAft>
                <a:spcPts val="1200"/>
              </a:spcAft>
              <a:buFont typeface="+mj-lt"/>
              <a:buAutoNum type="arabicPeriod"/>
            </a:pPr>
            <a:r>
              <a:rPr lang="en-US" b="1" i="1" dirty="0">
                <a:latin typeface="Roboto" panose="02000000000000000000" pitchFamily="2" charset="0"/>
                <a:ea typeface="Roboto" panose="02000000000000000000" pitchFamily="2" charset="0"/>
              </a:rPr>
              <a:t>Cost of Goods Sold</a:t>
            </a:r>
            <a:r>
              <a:rPr lang="en-US" dirty="0">
                <a:latin typeface="Roboto" panose="02000000000000000000" pitchFamily="2" charset="0"/>
                <a:ea typeface="Roboto" panose="02000000000000000000" pitchFamily="2" charset="0"/>
              </a:rPr>
              <a:t>: (See page 5 for instructions)</a:t>
            </a:r>
          </a:p>
          <a:p>
            <a:pPr marL="514350" indent="-514350">
              <a:lnSpc>
                <a:spcPct val="120000"/>
              </a:lnSpc>
              <a:spcBef>
                <a:spcPts val="0"/>
              </a:spcBef>
              <a:spcAft>
                <a:spcPts val="1200"/>
              </a:spcAft>
              <a:buFont typeface="+mj-lt"/>
              <a:buAutoNum type="arabicPeriod"/>
            </a:pPr>
            <a:r>
              <a:rPr lang="en-US" sz="2900" b="1" i="1" dirty="0">
                <a:latin typeface="Roboto" panose="02000000000000000000" pitchFamily="2" charset="0"/>
                <a:ea typeface="Roboto" panose="02000000000000000000" pitchFamily="2" charset="0"/>
                <a:cs typeface="Times New Roman" panose="02020603050405020304" pitchFamily="18" charset="0"/>
              </a:rPr>
              <a:t>Cost Of Services Purchased From Outsiders…To Resell, That Do Not Continue Under Contract</a:t>
            </a:r>
          </a:p>
          <a:p>
            <a:pPr marL="514350" indent="-514350">
              <a:lnSpc>
                <a:spcPct val="120000"/>
              </a:lnSpc>
              <a:spcBef>
                <a:spcPts val="0"/>
              </a:spcBef>
              <a:spcAft>
                <a:spcPts val="1200"/>
              </a:spcAft>
              <a:buFont typeface="+mj-lt"/>
              <a:buAutoNum type="arabicPeriod"/>
            </a:pPr>
            <a:r>
              <a:rPr lang="en-US" b="1" i="1" dirty="0">
                <a:latin typeface="Roboto" panose="02000000000000000000" pitchFamily="2" charset="0"/>
                <a:ea typeface="Roboto" panose="02000000000000000000" pitchFamily="2" charset="0"/>
              </a:rPr>
              <a:t>Power, Heat and Refrigeration Expenses That Do Not Continue Under Contract (if CP 15 11 is attached) </a:t>
            </a:r>
          </a:p>
          <a:p>
            <a:pPr marL="514350" indent="-514350">
              <a:lnSpc>
                <a:spcPct val="120000"/>
              </a:lnSpc>
              <a:spcBef>
                <a:spcPts val="0"/>
              </a:spcBef>
              <a:spcAft>
                <a:spcPts val="1200"/>
              </a:spcAft>
              <a:buFont typeface="+mj-lt"/>
              <a:buAutoNum type="arabicPeriod"/>
            </a:pPr>
            <a:r>
              <a:rPr lang="en-US" b="1" i="1" dirty="0">
                <a:latin typeface="Roboto" panose="02000000000000000000" pitchFamily="2" charset="0"/>
                <a:ea typeface="Roboto" panose="02000000000000000000" pitchFamily="2" charset="0"/>
              </a:rPr>
              <a:t>All Payroll Expenses Or The Amount Of Payroll Expense Excluded (if CP 15 10 is attached)</a:t>
            </a:r>
          </a:p>
          <a:p>
            <a:pPr marL="514350" indent="-514350">
              <a:lnSpc>
                <a:spcPct val="120000"/>
              </a:lnSpc>
              <a:spcBef>
                <a:spcPts val="0"/>
              </a:spcBef>
              <a:spcAft>
                <a:spcPts val="1200"/>
              </a:spcAft>
              <a:buFont typeface="+mj-lt"/>
              <a:buAutoNum type="arabicPeriod"/>
            </a:pPr>
            <a:r>
              <a:rPr lang="en-US" b="1" i="1" dirty="0">
                <a:latin typeface="Roboto" panose="02000000000000000000" pitchFamily="2" charset="0"/>
                <a:ea typeface="Roboto" panose="02000000000000000000" pitchFamily="2" charset="0"/>
              </a:rPr>
              <a:t>Special Deductions for Mining Properties</a:t>
            </a:r>
            <a:r>
              <a:rPr lang="en-US" dirty="0">
                <a:latin typeface="Roboto" panose="02000000000000000000" pitchFamily="2" charset="0"/>
                <a:ea typeface="Roboto" panose="02000000000000000000" pitchFamily="2" charset="0"/>
              </a:rPr>
              <a:t> (See page 6 for instructions)</a:t>
            </a:r>
          </a:p>
        </p:txBody>
      </p:sp>
    </p:spTree>
    <p:extLst>
      <p:ext uri="{BB962C8B-B14F-4D97-AF65-F5344CB8AC3E}">
        <p14:creationId xmlns:p14="http://schemas.microsoft.com/office/powerpoint/2010/main" val="258802192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p:txBody>
          <a:bodyPr/>
          <a:lstStyle/>
          <a:p>
            <a:r>
              <a:rPr lang="en-US" sz="4400" dirty="0"/>
              <a:t>Page 5: Cost of Goods Sold</a:t>
            </a:r>
          </a:p>
        </p:txBody>
      </p:sp>
      <p:pic>
        <p:nvPicPr>
          <p:cNvPr id="3" name="Content Placeholder 2">
            <a:extLst>
              <a:ext uri="{FF2B5EF4-FFF2-40B4-BE49-F238E27FC236}">
                <a16:creationId xmlns:a16="http://schemas.microsoft.com/office/drawing/2014/main" id="{55F41FD3-EB52-D6D2-7646-4EE80C426523}"/>
              </a:ext>
            </a:extLst>
          </p:cNvPr>
          <p:cNvPicPr>
            <a:picLocks noGrp="1" noChangeAspect="1"/>
          </p:cNvPicPr>
          <p:nvPr>
            <p:ph idx="1"/>
          </p:nvPr>
        </p:nvPicPr>
        <p:blipFill>
          <a:blip r:embed="rId2"/>
          <a:stretch>
            <a:fillRect/>
          </a:stretch>
        </p:blipFill>
        <p:spPr>
          <a:xfrm>
            <a:off x="420634" y="1399032"/>
            <a:ext cx="11350731" cy="4608568"/>
          </a:xfrm>
        </p:spPr>
      </p:pic>
    </p:spTree>
    <p:extLst>
      <p:ext uri="{BB962C8B-B14F-4D97-AF65-F5344CB8AC3E}">
        <p14:creationId xmlns:p14="http://schemas.microsoft.com/office/powerpoint/2010/main" val="236684302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p:txBody>
          <a:bodyPr/>
          <a:lstStyle/>
          <a:p>
            <a:r>
              <a:rPr lang="en-US" sz="4400" dirty="0"/>
              <a:t>Page 5: Cost of Goods Sold</a:t>
            </a:r>
          </a:p>
        </p:txBody>
      </p:sp>
      <p:pic>
        <p:nvPicPr>
          <p:cNvPr id="3" name="Content Placeholder 2">
            <a:extLst>
              <a:ext uri="{FF2B5EF4-FFF2-40B4-BE49-F238E27FC236}">
                <a16:creationId xmlns:a16="http://schemas.microsoft.com/office/drawing/2014/main" id="{D9195689-8B48-8B3E-D483-A4EC8AE75A93}"/>
              </a:ext>
            </a:extLst>
          </p:cNvPr>
          <p:cNvPicPr>
            <a:picLocks noGrp="1" noChangeAspect="1"/>
          </p:cNvPicPr>
          <p:nvPr>
            <p:ph idx="1"/>
          </p:nvPr>
        </p:nvPicPr>
        <p:blipFill>
          <a:blip r:embed="rId2"/>
          <a:stretch>
            <a:fillRect/>
          </a:stretch>
        </p:blipFill>
        <p:spPr>
          <a:xfrm>
            <a:off x="549083" y="1399032"/>
            <a:ext cx="11093833" cy="4307204"/>
          </a:xfrm>
        </p:spPr>
      </p:pic>
    </p:spTree>
    <p:extLst>
      <p:ext uri="{BB962C8B-B14F-4D97-AF65-F5344CB8AC3E}">
        <p14:creationId xmlns:p14="http://schemas.microsoft.com/office/powerpoint/2010/main" val="183301212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p:txBody>
          <a:bodyPr/>
          <a:lstStyle/>
          <a:p>
            <a:r>
              <a:rPr lang="en-US" sz="4800" dirty="0"/>
              <a:t>Net Income</a:t>
            </a:r>
          </a:p>
        </p:txBody>
      </p:sp>
      <p:sp>
        <p:nvSpPr>
          <p:cNvPr id="7" name="Text Placeholder 6">
            <a:extLst>
              <a:ext uri="{FF2B5EF4-FFF2-40B4-BE49-F238E27FC236}">
                <a16:creationId xmlns:a16="http://schemas.microsoft.com/office/drawing/2014/main" id="{4C9D4F1B-A287-8842-AFDD-1189B361F787}"/>
              </a:ext>
            </a:extLst>
          </p:cNvPr>
          <p:cNvSpPr>
            <a:spLocks noGrp="1"/>
          </p:cNvSpPr>
          <p:nvPr>
            <p:ph idx="1"/>
          </p:nvPr>
        </p:nvSpPr>
        <p:spPr>
          <a:xfrm>
            <a:off x="457200" y="2039112"/>
            <a:ext cx="4906129" cy="4142232"/>
          </a:xfrm>
        </p:spPr>
        <p:txBody>
          <a:bodyPr anchor="t"/>
          <a:lstStyle/>
          <a:p>
            <a:pPr marL="0" indent="0" algn="ctr">
              <a:buClr>
                <a:schemeClr val="accent1"/>
              </a:buClr>
              <a:buNone/>
            </a:pPr>
            <a:r>
              <a:rPr lang="en-US" sz="2400" b="1" dirty="0">
                <a:solidFill>
                  <a:schemeClr val="accent3"/>
                </a:solidFill>
              </a:rPr>
              <a:t>Business Income Form:</a:t>
            </a:r>
          </a:p>
          <a:p>
            <a:pPr marL="0" indent="0">
              <a:buClr>
                <a:schemeClr val="accent1"/>
              </a:buClr>
              <a:buNone/>
            </a:pPr>
            <a:endParaRPr lang="en-US" sz="2400" b="1" dirty="0"/>
          </a:p>
          <a:p>
            <a:pPr marL="342900">
              <a:buClr>
                <a:schemeClr val="accent1"/>
              </a:buClr>
            </a:pPr>
            <a:r>
              <a:rPr lang="en-US" sz="2000" dirty="0"/>
              <a:t>Defined as:</a:t>
            </a:r>
            <a:r>
              <a:rPr lang="en-US" sz="2000" b="1" dirty="0"/>
              <a:t> “Net Income (Net profit (or loss) before income taxes)”</a:t>
            </a:r>
          </a:p>
          <a:p>
            <a:pPr marL="342900">
              <a:buClr>
                <a:schemeClr val="accent1"/>
              </a:buClr>
            </a:pPr>
            <a:endParaRPr lang="en-US" sz="2000" b="1" dirty="0"/>
          </a:p>
          <a:p>
            <a:pPr marL="342900">
              <a:buClr>
                <a:schemeClr val="accent1"/>
              </a:buClr>
            </a:pPr>
            <a:r>
              <a:rPr lang="en-US" sz="2000" dirty="0"/>
              <a:t>AKA:</a:t>
            </a:r>
            <a:r>
              <a:rPr lang="en-US" sz="2000" b="1" dirty="0"/>
              <a:t> EBT = Earnings Before Taxes (Pre-Tax Earnings or Pre-Tax Profit)</a:t>
            </a:r>
          </a:p>
          <a:p>
            <a:pPr marL="342900">
              <a:buClr>
                <a:schemeClr val="accent1"/>
              </a:buClr>
            </a:pPr>
            <a:endParaRPr lang="en-US" sz="2000" b="1" dirty="0"/>
          </a:p>
          <a:p>
            <a:pPr marL="342900">
              <a:buClr>
                <a:schemeClr val="accent1"/>
              </a:buClr>
            </a:pPr>
            <a:r>
              <a:rPr lang="en-US" sz="2000" dirty="0"/>
              <a:t>When the risk is classified as a manufacturing operation, Net Income includes the </a:t>
            </a:r>
            <a:r>
              <a:rPr lang="en-US" sz="2000" b="1" dirty="0"/>
              <a:t>sales value of production </a:t>
            </a:r>
            <a:r>
              <a:rPr lang="en-US" sz="2000" dirty="0"/>
              <a:t>per CP 00 30 and CP 00 32</a:t>
            </a:r>
          </a:p>
          <a:p>
            <a:pPr marL="342900">
              <a:buClr>
                <a:schemeClr val="accent1"/>
              </a:buClr>
            </a:pPr>
            <a:endParaRPr lang="en-US" sz="2400" dirty="0"/>
          </a:p>
        </p:txBody>
      </p:sp>
      <p:sp>
        <p:nvSpPr>
          <p:cNvPr id="2" name="Text Placeholder 6">
            <a:extLst>
              <a:ext uri="{FF2B5EF4-FFF2-40B4-BE49-F238E27FC236}">
                <a16:creationId xmlns:a16="http://schemas.microsoft.com/office/drawing/2014/main" id="{47036A5E-477C-CF03-7626-4C036B0B6FA8}"/>
              </a:ext>
            </a:extLst>
          </p:cNvPr>
          <p:cNvSpPr txBox="1">
            <a:spLocks/>
          </p:cNvSpPr>
          <p:nvPr/>
        </p:nvSpPr>
        <p:spPr>
          <a:xfrm>
            <a:off x="6828671" y="2039112"/>
            <a:ext cx="4906129" cy="4142232"/>
          </a:xfrm>
          <a:prstGeom prst="rect">
            <a:avLst/>
          </a:prstGeom>
        </p:spPr>
        <p:txBody>
          <a:bodyPr vert="horz" wrap="square" lIns="0" tIns="0" rIns="0" bIns="0" rtlCol="0">
            <a:noAutofit/>
          </a:bodyPr>
          <a:lstStyle>
            <a:lvl1pPr marL="349250" indent="-342900" algn="l" defTabSz="914377" rtl="0" eaLnBrk="1" latinLnBrk="0" hangingPunct="1">
              <a:lnSpc>
                <a:spcPct val="85000"/>
              </a:lnSpc>
              <a:spcBef>
                <a:spcPts val="400"/>
              </a:spcBef>
              <a:spcAft>
                <a:spcPts val="600"/>
              </a:spcAft>
              <a:buClr>
                <a:srgbClr val="2A7DE1"/>
              </a:buClr>
              <a:buFont typeface="Arial" pitchFamily="34" charset="0"/>
              <a:buChar char="•"/>
              <a:tabLst/>
              <a:defRPr sz="1800" b="0" i="0" kern="1200">
                <a:solidFill>
                  <a:schemeClr val="tx1"/>
                </a:solidFill>
                <a:latin typeface="+mn-lt"/>
                <a:ea typeface="Roboto" panose="02000000000000000000" pitchFamily="2" charset="0"/>
                <a:cs typeface="Arial" panose="020B0604020202020204" pitchFamily="34" charset="0"/>
              </a:defRPr>
            </a:lvl1pPr>
            <a:lvl2pPr marL="690563" indent="-341313" algn="l" defTabSz="914377" rtl="0" eaLnBrk="1" latinLnBrk="0" hangingPunct="1">
              <a:lnSpc>
                <a:spcPct val="85000"/>
              </a:lnSpc>
              <a:spcBef>
                <a:spcPts val="400"/>
              </a:spcBef>
              <a:spcAft>
                <a:spcPts val="600"/>
              </a:spcAft>
              <a:buClr>
                <a:srgbClr val="2A7DE1"/>
              </a:buClr>
              <a:buFont typeface="Calibri" pitchFamily="34" charset="0"/>
              <a:buChar char="–"/>
              <a:tabLst/>
              <a:defRPr sz="1800" b="0" i="0" kern="1200">
                <a:solidFill>
                  <a:schemeClr val="tx1"/>
                </a:solidFill>
                <a:latin typeface="+mn-lt"/>
                <a:ea typeface="Roboto" panose="02000000000000000000" pitchFamily="2" charset="0"/>
                <a:cs typeface="Arial" panose="020B0604020202020204" pitchFamily="34" charset="0"/>
              </a:defRPr>
            </a:lvl2pPr>
            <a:lvl3pPr marL="1033463" indent="-342900" algn="l" defTabSz="914377" rtl="0" eaLnBrk="1" latinLnBrk="0" hangingPunct="1">
              <a:lnSpc>
                <a:spcPct val="85000"/>
              </a:lnSpc>
              <a:spcBef>
                <a:spcPts val="400"/>
              </a:spcBef>
              <a:spcAft>
                <a:spcPts val="600"/>
              </a:spcAft>
              <a:buClr>
                <a:srgbClr val="2A7DE1"/>
              </a:buClr>
              <a:buFont typeface="Arial"/>
              <a:buChar char="•"/>
              <a:tabLst/>
              <a:defRPr sz="1800" b="0" i="0" kern="1200">
                <a:solidFill>
                  <a:schemeClr val="tx1"/>
                </a:solidFill>
                <a:latin typeface="+mn-lt"/>
                <a:ea typeface="Roboto" panose="02000000000000000000" pitchFamily="2" charset="0"/>
                <a:cs typeface="Arial" panose="020B0604020202020204" pitchFamily="34" charset="0"/>
              </a:defRPr>
            </a:lvl3pPr>
            <a:lvl4pPr marL="1376363" indent="-342900" algn="l" defTabSz="914377" rtl="0" eaLnBrk="1" latinLnBrk="0" hangingPunct="1">
              <a:lnSpc>
                <a:spcPct val="85000"/>
              </a:lnSpc>
              <a:spcBef>
                <a:spcPts val="400"/>
              </a:spcBef>
              <a:spcAft>
                <a:spcPts val="600"/>
              </a:spcAft>
              <a:buClr>
                <a:srgbClr val="2A7DE1"/>
              </a:buClr>
              <a:buFont typeface="Arial" pitchFamily="34" charset="0"/>
              <a:buChar char="–"/>
              <a:tabLst/>
              <a:defRPr sz="1800" b="0" i="0" kern="1200">
                <a:solidFill>
                  <a:schemeClr val="tx1"/>
                </a:solidFill>
                <a:latin typeface="+mn-lt"/>
                <a:ea typeface="Roboto" panose="02000000000000000000" pitchFamily="2" charset="0"/>
                <a:cs typeface="Arial" panose="020B0604020202020204" pitchFamily="34" charset="0"/>
              </a:defRPr>
            </a:lvl4pPr>
            <a:lvl5pPr marL="1719263" indent="-342900" algn="l" defTabSz="914377" rtl="0" eaLnBrk="1" latinLnBrk="0" hangingPunct="1">
              <a:lnSpc>
                <a:spcPct val="85000"/>
              </a:lnSpc>
              <a:spcBef>
                <a:spcPts val="400"/>
              </a:spcBef>
              <a:spcAft>
                <a:spcPts val="600"/>
              </a:spcAft>
              <a:buClr>
                <a:srgbClr val="2A7DE1"/>
              </a:buClr>
              <a:buFont typeface="Arial"/>
              <a:buChar char="•"/>
              <a:tabLst/>
              <a:defRPr sz="1800" b="0" i="0" kern="1200">
                <a:solidFill>
                  <a:schemeClr val="tx1"/>
                </a:solidFill>
                <a:latin typeface="+mn-lt"/>
                <a:ea typeface="Roboto" panose="02000000000000000000" pitchFamily="2" charset="0"/>
                <a:cs typeface="Arial" panose="020B0604020202020204" pitchFamily="34" charset="0"/>
              </a:defRPr>
            </a:lvl5pPr>
            <a:lvl6pPr marL="349250" indent="-342900" algn="l" defTabSz="914377" rtl="0" eaLnBrk="1" latinLnBrk="0" hangingPunct="1">
              <a:lnSpc>
                <a:spcPct val="85000"/>
              </a:lnSpc>
              <a:spcBef>
                <a:spcPts val="400"/>
              </a:spcBef>
              <a:spcAft>
                <a:spcPts val="600"/>
              </a:spcAft>
              <a:buClr>
                <a:schemeClr val="accent1"/>
              </a:buClr>
              <a:buFont typeface="+mj-lt"/>
              <a:buAutoNum type="arabicPeriod"/>
              <a:tabLst/>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6pPr>
            <a:lvl7pPr marL="690563" indent="-341313" algn="l" defTabSz="914377" rtl="0" eaLnBrk="1" latinLnBrk="0" hangingPunct="1">
              <a:lnSpc>
                <a:spcPct val="85000"/>
              </a:lnSpc>
              <a:spcBef>
                <a:spcPts val="400"/>
              </a:spcBef>
              <a:spcAft>
                <a:spcPts val="600"/>
              </a:spcAft>
              <a:buClr>
                <a:schemeClr val="accent1"/>
              </a:buClr>
              <a:buFont typeface="+mj-lt"/>
              <a:buAutoNum type="alphaUcPeriod"/>
              <a:tabLst/>
              <a:defRPr sz="1800" kern="1200">
                <a:solidFill>
                  <a:srgbClr val="3F403F"/>
                </a:solidFill>
                <a:latin typeface="Roboto" panose="02000000000000000000" pitchFamily="2" charset="0"/>
                <a:ea typeface="+mn-ea"/>
                <a:cs typeface="Arial" panose="020B0604020202020204" pitchFamily="34" charset="0"/>
              </a:defRPr>
            </a:lvl7pPr>
            <a:lvl8pPr marL="1033463" indent="-342900" algn="l" defTabSz="914377" rtl="0" eaLnBrk="1" latinLnBrk="0" hangingPunct="1">
              <a:lnSpc>
                <a:spcPct val="85000"/>
              </a:lnSpc>
              <a:spcBef>
                <a:spcPts val="400"/>
              </a:spcBef>
              <a:spcAft>
                <a:spcPts val="600"/>
              </a:spcAft>
              <a:buClr>
                <a:schemeClr val="accent1"/>
              </a:buClr>
              <a:buFont typeface="+mj-lt"/>
              <a:buAutoNum type="romanLcPeriod"/>
              <a:tabLst/>
              <a:defRPr sz="1800" kern="1200" baseline="0">
                <a:solidFill>
                  <a:srgbClr val="3F403F"/>
                </a:solidFill>
                <a:latin typeface="Roboto" panose="02000000000000000000" pitchFamily="2" charset="0"/>
                <a:ea typeface="Roboto" panose="02000000000000000000" pitchFamily="2" charset="0"/>
                <a:cs typeface="+mn-cs"/>
              </a:defRPr>
            </a:lvl8pPr>
            <a:lvl9pPr marL="742950" indent="0" algn="l" defTabSz="914377" rtl="0" eaLnBrk="1" latinLnBrk="0" hangingPunct="1">
              <a:lnSpc>
                <a:spcPct val="85000"/>
              </a:lnSpc>
              <a:spcBef>
                <a:spcPts val="400"/>
              </a:spcBef>
              <a:spcAft>
                <a:spcPts val="600"/>
              </a:spcAft>
              <a:buClr>
                <a:srgbClr val="2A7DE1"/>
              </a:buClr>
              <a:buFont typeface="Arial" panose="020B0604020202020204" pitchFamily="34" charset="0"/>
              <a:buNone/>
              <a:tabLst>
                <a:tab pos="742950" algn="l"/>
              </a:tabLst>
              <a:defRPr sz="1800" kern="1200">
                <a:solidFill>
                  <a:srgbClr val="3F403F"/>
                </a:solidFill>
                <a:latin typeface="Roboto" panose="02000000000000000000" pitchFamily="2" charset="0"/>
                <a:ea typeface="Roboto" panose="02000000000000000000" pitchFamily="2" charset="0"/>
                <a:cs typeface="+mn-cs"/>
              </a:defRPr>
            </a:lvl9pPr>
          </a:lstStyle>
          <a:p>
            <a:pPr marL="0" marR="0" lvl="0" indent="0" algn="ctr" defTabSz="914377" rtl="0" eaLnBrk="1" fontAlgn="auto" latinLnBrk="0" hangingPunct="1">
              <a:lnSpc>
                <a:spcPct val="85000"/>
              </a:lnSpc>
              <a:spcBef>
                <a:spcPts val="400"/>
              </a:spcBef>
              <a:spcAft>
                <a:spcPts val="600"/>
              </a:spcAft>
              <a:buClr>
                <a:srgbClr val="2A7DE1"/>
              </a:buClr>
              <a:buSzTx/>
              <a:buFont typeface="Arial" pitchFamily="34" charset="0"/>
              <a:buNone/>
              <a:tabLst/>
              <a:defRPr/>
            </a:pPr>
            <a:r>
              <a:rPr kumimoji="0" lang="en-US" sz="2400" b="1" i="0" u="none" strike="noStrike" kern="1200" cap="none" spc="0" normalizeH="0" baseline="0" noProof="0" dirty="0">
                <a:ln>
                  <a:noFill/>
                </a:ln>
                <a:solidFill>
                  <a:srgbClr val="00358E"/>
                </a:solidFill>
                <a:effectLst/>
                <a:uLnTx/>
                <a:uFillTx/>
                <a:latin typeface="Roboto"/>
                <a:ea typeface="Roboto" panose="02000000000000000000" pitchFamily="2" charset="0"/>
                <a:cs typeface="Arial" panose="020B0604020202020204" pitchFamily="34" charset="0"/>
              </a:rPr>
              <a:t>Accounting/Finance:</a:t>
            </a:r>
          </a:p>
          <a:p>
            <a:pPr marL="6350" marR="0" lvl="0" indent="0" algn="l" defTabSz="914377" rtl="0" eaLnBrk="1" fontAlgn="auto" latinLnBrk="0" hangingPunct="1">
              <a:lnSpc>
                <a:spcPct val="85000"/>
              </a:lnSpc>
              <a:spcBef>
                <a:spcPts val="400"/>
              </a:spcBef>
              <a:spcAft>
                <a:spcPts val="600"/>
              </a:spcAft>
              <a:buClr>
                <a:srgbClr val="2A7DE1"/>
              </a:buClr>
              <a:buSzTx/>
              <a:buFont typeface="Arial" pitchFamily="34" charset="0"/>
              <a:buNone/>
              <a:tabLst/>
              <a:defRPr/>
            </a:pPr>
            <a:endParaRPr kumimoji="0" lang="en-US" sz="1800" b="0" i="0" u="none" strike="noStrike" kern="1200" cap="none" spc="0" normalizeH="0" baseline="0" noProof="0" dirty="0">
              <a:ln>
                <a:noFill/>
              </a:ln>
              <a:solidFill>
                <a:srgbClr val="3F403F"/>
              </a:solidFill>
              <a:effectLst/>
              <a:uLnTx/>
              <a:uFillTx/>
              <a:latin typeface="Roboto"/>
              <a:ea typeface="Roboto" panose="02000000000000000000" pitchFamily="2" charset="0"/>
              <a:cs typeface="Arial" panose="020B0604020202020204" pitchFamily="34" charset="0"/>
            </a:endParaRPr>
          </a:p>
          <a:p>
            <a:pPr marL="6350" marR="0" lvl="0" indent="0" algn="l" defTabSz="914377" rtl="0" eaLnBrk="1" fontAlgn="auto" latinLnBrk="0" hangingPunct="1">
              <a:lnSpc>
                <a:spcPct val="85000"/>
              </a:lnSpc>
              <a:spcBef>
                <a:spcPts val="400"/>
              </a:spcBef>
              <a:spcAft>
                <a:spcPts val="600"/>
              </a:spcAft>
              <a:buClr>
                <a:srgbClr val="2A7DE1"/>
              </a:buClr>
              <a:buSzTx/>
              <a:buFont typeface="Arial" pitchFamily="34" charset="0"/>
              <a:buNone/>
              <a:tabLst/>
              <a:defRPr/>
            </a:pPr>
            <a:r>
              <a:rPr kumimoji="0" lang="en-US" sz="2000" b="1" i="0" u="none" strike="noStrike" kern="1200" cap="none" spc="0" normalizeH="0" baseline="0" noProof="0" dirty="0">
                <a:ln>
                  <a:noFill/>
                </a:ln>
                <a:solidFill>
                  <a:srgbClr val="3F403F"/>
                </a:solidFill>
                <a:effectLst/>
                <a:uLnTx/>
                <a:uFillTx/>
                <a:latin typeface="Roboto"/>
                <a:ea typeface="Calibri" panose="020F0502020204030204" pitchFamily="34" charset="0"/>
                <a:cs typeface="Times New Roman" panose="02020603050405020304" pitchFamily="18" charset="0"/>
              </a:rPr>
              <a:t>Revenue - Expenses = </a:t>
            </a:r>
            <a:r>
              <a:rPr kumimoji="0" lang="en-US" sz="2000" b="1" i="0" u="none" strike="noStrike" kern="1200" cap="none" spc="0" normalizeH="0" baseline="0" noProof="0" dirty="0">
                <a:ln>
                  <a:noFill/>
                </a:ln>
                <a:solidFill>
                  <a:srgbClr val="FF0000"/>
                </a:solidFill>
                <a:effectLst/>
                <a:uLnTx/>
                <a:uFillTx/>
                <a:latin typeface="Roboto"/>
                <a:ea typeface="Calibri" panose="020F0502020204030204" pitchFamily="34" charset="0"/>
                <a:cs typeface="Times New Roman" panose="02020603050405020304" pitchFamily="18" charset="0"/>
              </a:rPr>
              <a:t>Net Income</a:t>
            </a:r>
            <a:endParaRPr kumimoji="0" lang="en-US" sz="2000" b="0" i="0" u="none" strike="noStrike" kern="1200" cap="none" spc="0" normalizeH="0" baseline="0" noProof="0" dirty="0">
              <a:ln>
                <a:noFill/>
              </a:ln>
              <a:solidFill>
                <a:srgbClr val="FF0000"/>
              </a:solidFill>
              <a:effectLst/>
              <a:uLnTx/>
              <a:uFillTx/>
              <a:latin typeface="Roboto"/>
              <a:ea typeface="Calibri" panose="020F0502020204030204" pitchFamily="34" charset="0"/>
              <a:cs typeface="Times New Roman" panose="02020603050405020304" pitchFamily="18" charset="0"/>
            </a:endParaRPr>
          </a:p>
          <a:p>
            <a:pPr marL="6350" marR="0" lvl="0" indent="0" algn="l" defTabSz="914377" rtl="0" eaLnBrk="1" fontAlgn="auto" latinLnBrk="0" hangingPunct="1">
              <a:lnSpc>
                <a:spcPct val="85000"/>
              </a:lnSpc>
              <a:spcBef>
                <a:spcPts val="400"/>
              </a:spcBef>
              <a:spcAft>
                <a:spcPts val="600"/>
              </a:spcAft>
              <a:buClr>
                <a:srgbClr val="2A7DE1"/>
              </a:buClr>
              <a:buSzTx/>
              <a:buFont typeface="Arial" pitchFamily="34" charset="0"/>
              <a:buNone/>
              <a:tabLst/>
              <a:defRPr/>
            </a:pPr>
            <a:r>
              <a:rPr kumimoji="0" lang="en-US" sz="2000" b="0" i="0" u="none" strike="noStrike" kern="1200" cap="none" spc="0" normalizeH="0" baseline="0" noProof="0" dirty="0">
                <a:ln>
                  <a:noFill/>
                </a:ln>
                <a:solidFill>
                  <a:srgbClr val="3F403F"/>
                </a:solidFill>
                <a:effectLst/>
                <a:uLnTx/>
                <a:uFillTx/>
                <a:latin typeface="Roboto"/>
                <a:ea typeface="Calibri" panose="020F0502020204030204" pitchFamily="34" charset="0"/>
                <a:cs typeface="Times New Roman" panose="02020603050405020304" pitchFamily="18" charset="0"/>
              </a:rPr>
              <a:t>Net income is the total income from revenue (sales and other income) after </a:t>
            </a:r>
            <a:r>
              <a:rPr kumimoji="0" lang="en-US" sz="2000" b="1" i="0" u="none" strike="noStrike" kern="1200" cap="none" spc="0" normalizeH="0" baseline="0" noProof="0" dirty="0">
                <a:ln>
                  <a:noFill/>
                </a:ln>
                <a:solidFill>
                  <a:srgbClr val="3F403F"/>
                </a:solidFill>
                <a:effectLst/>
                <a:uLnTx/>
                <a:uFillTx/>
                <a:latin typeface="Roboto"/>
                <a:ea typeface="Calibri" panose="020F0502020204030204" pitchFamily="34" charset="0"/>
                <a:cs typeface="Times New Roman" panose="02020603050405020304" pitchFamily="18" charset="0"/>
              </a:rPr>
              <a:t>all</a:t>
            </a:r>
            <a:r>
              <a:rPr kumimoji="0" lang="en-US" sz="2000" b="0" i="0" u="none" strike="noStrike" kern="1200" cap="none" spc="0" normalizeH="0" baseline="0" noProof="0" dirty="0">
                <a:ln>
                  <a:noFill/>
                </a:ln>
                <a:solidFill>
                  <a:srgbClr val="3F403F"/>
                </a:solidFill>
                <a:effectLst/>
                <a:uLnTx/>
                <a:uFillTx/>
                <a:latin typeface="Roboto"/>
                <a:ea typeface="Calibri" panose="020F0502020204030204" pitchFamily="34" charset="0"/>
                <a:cs typeface="Times New Roman" panose="02020603050405020304" pitchFamily="18" charset="0"/>
              </a:rPr>
              <a:t> business expenses (operating expenses, cost of goods sold (COGS), depreciation, interest, and </a:t>
            </a:r>
            <a:r>
              <a:rPr kumimoji="0" lang="en-US" sz="2000" b="1" i="0" u="none" strike="noStrike" kern="1200" cap="none" spc="0" normalizeH="0" baseline="0" noProof="0" dirty="0">
                <a:ln>
                  <a:noFill/>
                </a:ln>
                <a:solidFill>
                  <a:srgbClr val="3F403F"/>
                </a:solidFill>
                <a:effectLst/>
                <a:uLnTx/>
                <a:uFillTx/>
                <a:latin typeface="Roboto"/>
                <a:ea typeface="Calibri" panose="020F0502020204030204" pitchFamily="34" charset="0"/>
                <a:cs typeface="Times New Roman" panose="02020603050405020304" pitchFamily="18" charset="0"/>
              </a:rPr>
              <a:t>taxes</a:t>
            </a:r>
            <a:r>
              <a:rPr kumimoji="0" lang="en-US" sz="2000" b="0" i="0" u="none" strike="noStrike" kern="1200" cap="none" spc="0" normalizeH="0" baseline="0" noProof="0" dirty="0">
                <a:ln>
                  <a:noFill/>
                </a:ln>
                <a:solidFill>
                  <a:srgbClr val="3F403F"/>
                </a:solidFill>
                <a:effectLst/>
                <a:uLnTx/>
                <a:uFillTx/>
                <a:latin typeface="Roboto"/>
                <a:ea typeface="Calibri" panose="020F0502020204030204" pitchFamily="34" charset="0"/>
                <a:cs typeface="Times New Roman" panose="02020603050405020304" pitchFamily="18" charset="0"/>
              </a:rPr>
              <a:t>) are deducted. </a:t>
            </a:r>
          </a:p>
          <a:p>
            <a:pPr marL="6350" marR="0" lvl="0" indent="0" algn="l" defTabSz="914377" rtl="0" eaLnBrk="1" fontAlgn="auto" latinLnBrk="0" hangingPunct="1">
              <a:lnSpc>
                <a:spcPct val="85000"/>
              </a:lnSpc>
              <a:spcBef>
                <a:spcPts val="400"/>
              </a:spcBef>
              <a:spcAft>
                <a:spcPts val="600"/>
              </a:spcAft>
              <a:buClr>
                <a:srgbClr val="2A7DE1"/>
              </a:buClr>
              <a:buSzTx/>
              <a:buFont typeface="Arial" pitchFamily="34" charset="0"/>
              <a:buNone/>
              <a:tabLst/>
              <a:defRPr/>
            </a:pPr>
            <a:endParaRPr kumimoji="0" lang="en-US" sz="2000" b="0" i="0" u="none" strike="noStrike" kern="1200" cap="none" spc="0" normalizeH="0" baseline="0" noProof="0" dirty="0">
              <a:ln>
                <a:noFill/>
              </a:ln>
              <a:solidFill>
                <a:srgbClr val="3F403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6350" marR="0" lvl="0" indent="0" algn="l" defTabSz="914377" rtl="0" eaLnBrk="1" fontAlgn="auto" latinLnBrk="0" hangingPunct="1">
              <a:lnSpc>
                <a:spcPct val="85000"/>
              </a:lnSpc>
              <a:spcBef>
                <a:spcPts val="400"/>
              </a:spcBef>
              <a:spcAft>
                <a:spcPts val="600"/>
              </a:spcAft>
              <a:buClr>
                <a:srgbClr val="2A7DE1"/>
              </a:buClr>
              <a:buSzTx/>
              <a:buFont typeface="Arial" pitchFamily="34" charset="0"/>
              <a:buNone/>
              <a:tabLst/>
              <a:defRPr/>
            </a:pPr>
            <a:r>
              <a:rPr kumimoji="0" lang="en-US" sz="2000" b="1" i="0" u="none" strike="noStrike" kern="1200" cap="none" spc="0" normalizeH="0" baseline="0" noProof="0" dirty="0">
                <a:ln>
                  <a:noFill/>
                </a:ln>
                <a:solidFill>
                  <a:srgbClr val="3F403F"/>
                </a:solidFill>
                <a:effectLst/>
                <a:uLnTx/>
                <a:uFillTx/>
                <a:latin typeface="Roboto"/>
                <a:ea typeface="Roboto" panose="02000000000000000000" pitchFamily="2" charset="0"/>
                <a:cs typeface="Arial" panose="020B0604020202020204" pitchFamily="34" charset="0"/>
              </a:rPr>
              <a:t>Net Profit: Taxes </a:t>
            </a:r>
            <a:r>
              <a:rPr kumimoji="0" lang="en-US" sz="2000" b="1" i="0" u="none" strike="noStrike" kern="1200" cap="none" spc="0" normalizeH="0" baseline="0" noProof="0" dirty="0">
                <a:ln>
                  <a:noFill/>
                </a:ln>
                <a:solidFill>
                  <a:srgbClr val="FF0000"/>
                </a:solidFill>
                <a:effectLst/>
                <a:uLnTx/>
                <a:uFillTx/>
                <a:latin typeface="Roboto"/>
                <a:ea typeface="Roboto" panose="02000000000000000000" pitchFamily="2" charset="0"/>
                <a:cs typeface="Arial" panose="020B0604020202020204" pitchFamily="34" charset="0"/>
              </a:rPr>
              <a:t>are</a:t>
            </a:r>
            <a:r>
              <a:rPr kumimoji="0" lang="en-US" sz="2000" b="1" i="0" u="none" strike="noStrike" kern="1200" cap="none" spc="0" normalizeH="0" baseline="0" noProof="0" dirty="0">
                <a:ln>
                  <a:noFill/>
                </a:ln>
                <a:solidFill>
                  <a:srgbClr val="3F403F"/>
                </a:solidFill>
                <a:effectLst/>
                <a:uLnTx/>
                <a:uFillTx/>
                <a:latin typeface="Roboto"/>
                <a:ea typeface="Roboto" panose="02000000000000000000" pitchFamily="2" charset="0"/>
                <a:cs typeface="Arial" panose="020B0604020202020204" pitchFamily="34" charset="0"/>
              </a:rPr>
              <a:t> subtracted </a:t>
            </a:r>
          </a:p>
        </p:txBody>
      </p:sp>
      <p:sp>
        <p:nvSpPr>
          <p:cNvPr id="3" name="TextBox 2">
            <a:extLst>
              <a:ext uri="{FF2B5EF4-FFF2-40B4-BE49-F238E27FC236}">
                <a16:creationId xmlns:a16="http://schemas.microsoft.com/office/drawing/2014/main" id="{094472A6-98FC-1363-623B-BED413277A5F}"/>
              </a:ext>
            </a:extLst>
          </p:cNvPr>
          <p:cNvSpPr txBox="1"/>
          <p:nvPr/>
        </p:nvSpPr>
        <p:spPr>
          <a:xfrm>
            <a:off x="5781675" y="2039112"/>
            <a:ext cx="628650" cy="504825"/>
          </a:xfrm>
          <a:prstGeom prst="rect">
            <a:avLst/>
          </a:prstGeom>
        </p:spPr>
        <p:txBody>
          <a:bodyPr vert="horz" wrap="square" lIns="0" tIns="0" rIns="0" bIns="0" rtlCol="0">
            <a:noAutofit/>
          </a:bodyPr>
          <a:lstStyle/>
          <a:p>
            <a:pPr marL="0" marR="0" lvl="0" indent="0" algn="l" defTabSz="914400" rtl="0" eaLnBrk="1" fontAlgn="auto" latinLnBrk="0" hangingPunct="1">
              <a:lnSpc>
                <a:spcPct val="85000"/>
              </a:lnSpc>
              <a:spcBef>
                <a:spcPts val="400"/>
              </a:spcBef>
              <a:spcAft>
                <a:spcPts val="600"/>
              </a:spcAft>
              <a:buClrTx/>
              <a:buSzTx/>
              <a:buFontTx/>
              <a:buNone/>
              <a:tabLst/>
              <a:defRPr/>
            </a:pPr>
            <a:r>
              <a:rPr kumimoji="0" lang="en-US" sz="3200" b="0" i="0" u="none" strike="noStrike" kern="1200" cap="none" spc="0" normalizeH="0" baseline="0" noProof="0" dirty="0">
                <a:ln>
                  <a:noFill/>
                </a:ln>
                <a:solidFill>
                  <a:srgbClr val="3F403F"/>
                </a:solidFill>
                <a:effectLst/>
                <a:uLnTx/>
                <a:uFillTx/>
                <a:latin typeface="Roboto" panose="02000000000000000000" pitchFamily="2" charset="0"/>
                <a:ea typeface="Roboto" panose="02000000000000000000" pitchFamily="2" charset="0"/>
                <a:cs typeface="+mn-cs"/>
              </a:rPr>
              <a:t>VS.</a:t>
            </a:r>
          </a:p>
        </p:txBody>
      </p:sp>
    </p:spTree>
    <p:extLst>
      <p:ext uri="{BB962C8B-B14F-4D97-AF65-F5344CB8AC3E}">
        <p14:creationId xmlns:p14="http://schemas.microsoft.com/office/powerpoint/2010/main" val="265457032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p:txBody>
          <a:bodyPr/>
          <a:lstStyle/>
          <a:p>
            <a:r>
              <a:rPr lang="en-US" sz="4400" dirty="0"/>
              <a:t>Page 5: Cost of Goods Sold</a:t>
            </a:r>
          </a:p>
        </p:txBody>
      </p:sp>
      <p:pic>
        <p:nvPicPr>
          <p:cNvPr id="3" name="Content Placeholder 2">
            <a:extLst>
              <a:ext uri="{FF2B5EF4-FFF2-40B4-BE49-F238E27FC236}">
                <a16:creationId xmlns:a16="http://schemas.microsoft.com/office/drawing/2014/main" id="{C31E35FE-82BE-D547-38B6-1EFFF6130034}"/>
              </a:ext>
            </a:extLst>
          </p:cNvPr>
          <p:cNvPicPr>
            <a:picLocks noGrp="1" noChangeAspect="1"/>
          </p:cNvPicPr>
          <p:nvPr>
            <p:ph idx="1"/>
          </p:nvPr>
        </p:nvPicPr>
        <p:blipFill>
          <a:blip r:embed="rId2"/>
          <a:stretch>
            <a:fillRect/>
          </a:stretch>
        </p:blipFill>
        <p:spPr>
          <a:xfrm>
            <a:off x="972577" y="1313307"/>
            <a:ext cx="10246845" cy="5107156"/>
          </a:xfrm>
        </p:spPr>
      </p:pic>
    </p:spTree>
    <p:extLst>
      <p:ext uri="{BB962C8B-B14F-4D97-AF65-F5344CB8AC3E}">
        <p14:creationId xmlns:p14="http://schemas.microsoft.com/office/powerpoint/2010/main" val="344215009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p:txBody>
          <a:bodyPr/>
          <a:lstStyle/>
          <a:p>
            <a:r>
              <a:rPr lang="en-US" sz="4400" dirty="0"/>
              <a:t>Page 3: Subtracting Expenses</a:t>
            </a:r>
          </a:p>
        </p:txBody>
      </p:sp>
      <p:pic>
        <p:nvPicPr>
          <p:cNvPr id="9" name="Content Placeholder 8">
            <a:extLst>
              <a:ext uri="{FF2B5EF4-FFF2-40B4-BE49-F238E27FC236}">
                <a16:creationId xmlns:a16="http://schemas.microsoft.com/office/drawing/2014/main" id="{E0322A25-3D43-3D3F-8AAD-AB3C912FCD9B}"/>
              </a:ext>
            </a:extLst>
          </p:cNvPr>
          <p:cNvPicPr>
            <a:picLocks noGrp="1" noChangeAspect="1"/>
          </p:cNvPicPr>
          <p:nvPr>
            <p:ph idx="1"/>
          </p:nvPr>
        </p:nvPicPr>
        <p:blipFill rotWithShape="1">
          <a:blip r:embed="rId2"/>
          <a:srcRect t="2552" r="57158"/>
          <a:stretch/>
        </p:blipFill>
        <p:spPr>
          <a:xfrm>
            <a:off x="707145" y="1666874"/>
            <a:ext cx="4617330" cy="4459605"/>
          </a:xfrm>
        </p:spPr>
      </p:pic>
      <p:sp>
        <p:nvSpPr>
          <p:cNvPr id="2" name="Content Placeholder 3">
            <a:extLst>
              <a:ext uri="{FF2B5EF4-FFF2-40B4-BE49-F238E27FC236}">
                <a16:creationId xmlns:a16="http://schemas.microsoft.com/office/drawing/2014/main" id="{E2EA7EE7-7906-8448-FAB6-0C22744F2D2E}"/>
              </a:ext>
            </a:extLst>
          </p:cNvPr>
          <p:cNvSpPr txBox="1">
            <a:spLocks/>
          </p:cNvSpPr>
          <p:nvPr/>
        </p:nvSpPr>
        <p:spPr>
          <a:xfrm>
            <a:off x="5537943" y="1750341"/>
            <a:ext cx="5946912" cy="429266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Cost of Services Purchased from Outsiders… To Resell, </a:t>
            </a:r>
            <a:r>
              <a:rPr kumimoji="0" lang="en-US" sz="2800" b="1" i="0" u="sng" strike="noStrike" kern="120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That Do Not Continue Under Contract</a:t>
            </a:r>
            <a:endParaRPr kumimoji="0" lang="en-US" sz="2800" b="0" i="0" u="sng" strike="noStrike" kern="120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 </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Applies to outside services billed by the insured as part of their services</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 </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If there is a contract requiring payment regardless of production, then this cost is NOT deducted.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691077"/>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p:txBody>
          <a:bodyPr/>
          <a:lstStyle/>
          <a:p>
            <a:r>
              <a:rPr lang="en-US" sz="4400" dirty="0"/>
              <a:t>Page 3: Subtracting Expenses</a:t>
            </a:r>
          </a:p>
        </p:txBody>
      </p:sp>
      <p:pic>
        <p:nvPicPr>
          <p:cNvPr id="3" name="Content Placeholder 2">
            <a:extLst>
              <a:ext uri="{FF2B5EF4-FFF2-40B4-BE49-F238E27FC236}">
                <a16:creationId xmlns:a16="http://schemas.microsoft.com/office/drawing/2014/main" id="{AA4BDACC-1A53-D0DA-0DCD-20D6586DDA8B}"/>
              </a:ext>
            </a:extLst>
          </p:cNvPr>
          <p:cNvPicPr>
            <a:picLocks noGrp="1" noChangeAspect="1"/>
          </p:cNvPicPr>
          <p:nvPr>
            <p:ph idx="1"/>
          </p:nvPr>
        </p:nvPicPr>
        <p:blipFill rotWithShape="1">
          <a:blip r:embed="rId2"/>
          <a:srcRect r="57069"/>
          <a:stretch/>
        </p:blipFill>
        <p:spPr>
          <a:xfrm>
            <a:off x="706556" y="1523337"/>
            <a:ext cx="4627444" cy="4603143"/>
          </a:xfrm>
        </p:spPr>
      </p:pic>
      <p:sp>
        <p:nvSpPr>
          <p:cNvPr id="2" name="Content Placeholder 3">
            <a:extLst>
              <a:ext uri="{FF2B5EF4-FFF2-40B4-BE49-F238E27FC236}">
                <a16:creationId xmlns:a16="http://schemas.microsoft.com/office/drawing/2014/main" id="{E1696D68-AD87-7379-A1B9-49EC223DAEB2}"/>
              </a:ext>
            </a:extLst>
          </p:cNvPr>
          <p:cNvSpPr txBox="1">
            <a:spLocks/>
          </p:cNvSpPr>
          <p:nvPr/>
        </p:nvSpPr>
        <p:spPr>
          <a:xfrm>
            <a:off x="5406888" y="1825625"/>
            <a:ext cx="5946912" cy="4157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ysClr val="windowText" lastClr="000000"/>
                </a:solidFill>
                <a:effectLst/>
                <a:uLnTx/>
                <a:uFillTx/>
                <a:ea typeface="+mn-ea"/>
                <a:cs typeface="+mn-cs"/>
              </a:rPr>
              <a:t>Power, Heat And Refrigeration Expenses That Do Not Continue Under Contract</a:t>
            </a:r>
            <a:endParaRPr kumimoji="0" lang="en-US" sz="2800" b="0" i="0" u="none" strike="noStrike" kern="1200" cap="none" spc="0" normalizeH="0" baseline="0" noProof="0" dirty="0">
              <a:ln>
                <a:noFill/>
              </a:ln>
              <a:solidFill>
                <a:sysClr val="windowText" lastClr="000000"/>
              </a:solidFill>
              <a:effectLst/>
              <a:uLnTx/>
              <a:uFillTx/>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ea typeface="+mn-ea"/>
                <a:cs typeface="+mn-cs"/>
              </a:rPr>
              <a:t> </a:t>
            </a:r>
          </a:p>
          <a:p>
            <a:pPr marL="228600" marR="0" lvl="0" indent="-2286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ea typeface="+mn-ea"/>
                <a:cs typeface="+mn-cs"/>
              </a:rPr>
              <a:t>If the CP 15 11 is attached</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ea typeface="+mn-ea"/>
                <a:cs typeface="+mn-cs"/>
              </a:rPr>
              <a:t> </a:t>
            </a:r>
          </a:p>
          <a:p>
            <a:pPr marL="228600" marR="0" lvl="0" indent="-2286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ea typeface="+mn-ea"/>
                <a:cs typeface="+mn-cs"/>
              </a:rPr>
              <a:t>Most commonly seen with manufacturing operations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44344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p:txBody>
          <a:bodyPr/>
          <a:lstStyle/>
          <a:p>
            <a:r>
              <a:rPr lang="en-US" sz="4400" dirty="0"/>
              <a:t>Page 3: Subtracting Expenses</a:t>
            </a:r>
          </a:p>
        </p:txBody>
      </p:sp>
      <p:pic>
        <p:nvPicPr>
          <p:cNvPr id="3" name="Content Placeholder 2">
            <a:extLst>
              <a:ext uri="{FF2B5EF4-FFF2-40B4-BE49-F238E27FC236}">
                <a16:creationId xmlns:a16="http://schemas.microsoft.com/office/drawing/2014/main" id="{D3BE32BA-24C7-7115-ADA0-CEC73B45B508}"/>
              </a:ext>
            </a:extLst>
          </p:cNvPr>
          <p:cNvPicPr>
            <a:picLocks noGrp="1" noChangeAspect="1"/>
          </p:cNvPicPr>
          <p:nvPr>
            <p:ph idx="1"/>
          </p:nvPr>
        </p:nvPicPr>
        <p:blipFill rotWithShape="1">
          <a:blip r:embed="rId2"/>
          <a:srcRect r="55959"/>
          <a:stretch/>
        </p:blipFill>
        <p:spPr>
          <a:xfrm>
            <a:off x="820963" y="1399032"/>
            <a:ext cx="4646387" cy="4674292"/>
          </a:xfrm>
        </p:spPr>
      </p:pic>
      <p:sp>
        <p:nvSpPr>
          <p:cNvPr id="2" name="Content Placeholder 3">
            <a:extLst>
              <a:ext uri="{FF2B5EF4-FFF2-40B4-BE49-F238E27FC236}">
                <a16:creationId xmlns:a16="http://schemas.microsoft.com/office/drawing/2014/main" id="{F58CD066-4286-BCCF-910B-4E6C712304BB}"/>
              </a:ext>
            </a:extLst>
          </p:cNvPr>
          <p:cNvSpPr txBox="1">
            <a:spLocks/>
          </p:cNvSpPr>
          <p:nvPr/>
        </p:nvSpPr>
        <p:spPr>
          <a:xfrm>
            <a:off x="5467350" y="1681163"/>
            <a:ext cx="5946913" cy="429266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All “Payroll” expenses or the amount of payroll expenses excluded</a:t>
            </a:r>
            <a:endParaRPr kumimoji="0" lang="en-US" sz="2800" b="0" i="0" u="none" strike="noStrike" kern="120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 </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If CP 15 10 is attached</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 </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Based on several options (i.e., position, days, contracts)</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07466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p:txBody>
          <a:bodyPr/>
          <a:lstStyle/>
          <a:p>
            <a:r>
              <a:rPr lang="en-US" sz="4400" dirty="0"/>
              <a:t>Page 3: Subtracting Expenses</a:t>
            </a:r>
          </a:p>
        </p:txBody>
      </p:sp>
      <p:pic>
        <p:nvPicPr>
          <p:cNvPr id="3" name="Content Placeholder 2">
            <a:extLst>
              <a:ext uri="{FF2B5EF4-FFF2-40B4-BE49-F238E27FC236}">
                <a16:creationId xmlns:a16="http://schemas.microsoft.com/office/drawing/2014/main" id="{7F384443-6882-1457-7E23-977AEFBB8B80}"/>
              </a:ext>
            </a:extLst>
          </p:cNvPr>
          <p:cNvPicPr>
            <a:picLocks noGrp="1" noChangeAspect="1"/>
          </p:cNvPicPr>
          <p:nvPr>
            <p:ph idx="1"/>
          </p:nvPr>
        </p:nvPicPr>
        <p:blipFill>
          <a:blip r:embed="rId2"/>
          <a:stretch>
            <a:fillRect/>
          </a:stretch>
        </p:blipFill>
        <p:spPr>
          <a:xfrm>
            <a:off x="686992" y="1525906"/>
            <a:ext cx="10818016" cy="4600574"/>
          </a:xfrm>
        </p:spPr>
      </p:pic>
    </p:spTree>
    <p:extLst>
      <p:ext uri="{BB962C8B-B14F-4D97-AF65-F5344CB8AC3E}">
        <p14:creationId xmlns:p14="http://schemas.microsoft.com/office/powerpoint/2010/main" val="1630555265"/>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a:xfrm>
            <a:off x="457200" y="731520"/>
            <a:ext cx="11381874" cy="667512"/>
          </a:xfrm>
        </p:spPr>
        <p:txBody>
          <a:bodyPr/>
          <a:lstStyle/>
          <a:p>
            <a:r>
              <a:rPr lang="en-US" sz="4400" dirty="0"/>
              <a:t>Page 3: 12-Month Business Income Exposure</a:t>
            </a:r>
          </a:p>
        </p:txBody>
      </p:sp>
      <p:pic>
        <p:nvPicPr>
          <p:cNvPr id="3" name="Content Placeholder 2">
            <a:extLst>
              <a:ext uri="{FF2B5EF4-FFF2-40B4-BE49-F238E27FC236}">
                <a16:creationId xmlns:a16="http://schemas.microsoft.com/office/drawing/2014/main" id="{0C5E5F68-CE72-4283-43A7-4C32ADAA495A}"/>
              </a:ext>
            </a:extLst>
          </p:cNvPr>
          <p:cNvPicPr>
            <a:picLocks noGrp="1" noChangeAspect="1"/>
          </p:cNvPicPr>
          <p:nvPr>
            <p:ph idx="1"/>
          </p:nvPr>
        </p:nvPicPr>
        <p:blipFill>
          <a:blip r:embed="rId2"/>
          <a:stretch>
            <a:fillRect/>
          </a:stretch>
        </p:blipFill>
        <p:spPr>
          <a:xfrm>
            <a:off x="705144" y="1399032"/>
            <a:ext cx="10885985" cy="4767959"/>
          </a:xfrm>
        </p:spPr>
      </p:pic>
    </p:spTree>
    <p:extLst>
      <p:ext uri="{BB962C8B-B14F-4D97-AF65-F5344CB8AC3E}">
        <p14:creationId xmlns:p14="http://schemas.microsoft.com/office/powerpoint/2010/main" val="112698563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p:txBody>
          <a:bodyPr/>
          <a:lstStyle/>
          <a:p>
            <a:r>
              <a:rPr lang="en-US" sz="4400" dirty="0"/>
              <a:t>Page 4: Additional Expenses</a:t>
            </a:r>
          </a:p>
        </p:txBody>
      </p:sp>
      <p:pic>
        <p:nvPicPr>
          <p:cNvPr id="3" name="Content Placeholder 2">
            <a:extLst>
              <a:ext uri="{FF2B5EF4-FFF2-40B4-BE49-F238E27FC236}">
                <a16:creationId xmlns:a16="http://schemas.microsoft.com/office/drawing/2014/main" id="{93F86E09-8003-BC9B-3D52-58E6147C6585}"/>
              </a:ext>
            </a:extLst>
          </p:cNvPr>
          <p:cNvPicPr>
            <a:picLocks noGrp="1" noChangeAspect="1"/>
          </p:cNvPicPr>
          <p:nvPr>
            <p:ph idx="1"/>
          </p:nvPr>
        </p:nvPicPr>
        <p:blipFill>
          <a:blip r:embed="rId2"/>
          <a:stretch>
            <a:fillRect/>
          </a:stretch>
        </p:blipFill>
        <p:spPr>
          <a:xfrm>
            <a:off x="814935" y="1581150"/>
            <a:ext cx="10562129" cy="4724399"/>
          </a:xfrm>
        </p:spPr>
      </p:pic>
    </p:spTree>
    <p:extLst>
      <p:ext uri="{BB962C8B-B14F-4D97-AF65-F5344CB8AC3E}">
        <p14:creationId xmlns:p14="http://schemas.microsoft.com/office/powerpoint/2010/main" val="373415936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p:txBody>
          <a:bodyPr/>
          <a:lstStyle/>
          <a:p>
            <a:r>
              <a:rPr lang="en-US" sz="4400" dirty="0"/>
              <a:t>Page 6: Mining Properties</a:t>
            </a:r>
          </a:p>
        </p:txBody>
      </p:sp>
      <p:pic>
        <p:nvPicPr>
          <p:cNvPr id="3" name="Content Placeholder 2">
            <a:extLst>
              <a:ext uri="{FF2B5EF4-FFF2-40B4-BE49-F238E27FC236}">
                <a16:creationId xmlns:a16="http://schemas.microsoft.com/office/drawing/2014/main" id="{5096FE43-5E28-9D71-44A2-5B2E5A701DBC}"/>
              </a:ext>
            </a:extLst>
          </p:cNvPr>
          <p:cNvPicPr>
            <a:picLocks noGrp="1" noChangeAspect="1"/>
          </p:cNvPicPr>
          <p:nvPr>
            <p:ph idx="1"/>
          </p:nvPr>
        </p:nvPicPr>
        <p:blipFill>
          <a:blip r:embed="rId2"/>
          <a:stretch>
            <a:fillRect/>
          </a:stretch>
        </p:blipFill>
        <p:spPr>
          <a:xfrm>
            <a:off x="1684383" y="1399032"/>
            <a:ext cx="8823234" cy="4696517"/>
          </a:xfrm>
        </p:spPr>
      </p:pic>
    </p:spTree>
    <p:extLst>
      <p:ext uri="{BB962C8B-B14F-4D97-AF65-F5344CB8AC3E}">
        <p14:creationId xmlns:p14="http://schemas.microsoft.com/office/powerpoint/2010/main" val="240158037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C9D4F1B-A287-8842-AFDD-1189B361F787}"/>
              </a:ext>
            </a:extLst>
          </p:cNvPr>
          <p:cNvSpPr>
            <a:spLocks noGrp="1"/>
          </p:cNvSpPr>
          <p:nvPr>
            <p:ph idx="1"/>
          </p:nvPr>
        </p:nvSpPr>
        <p:spPr>
          <a:xfrm>
            <a:off x="457199" y="1860042"/>
            <a:ext cx="11077575" cy="3693034"/>
          </a:xfrm>
        </p:spPr>
        <p:txBody>
          <a:bodyPr anchor="ctr"/>
          <a:lstStyle/>
          <a:p>
            <a:pPr marL="0" indent="0">
              <a:lnSpc>
                <a:spcPct val="100000"/>
              </a:lnSpc>
              <a:spcBef>
                <a:spcPts val="0"/>
              </a:spcBef>
              <a:spcAft>
                <a:spcPts val="0"/>
              </a:spcAft>
              <a:buClr>
                <a:schemeClr val="accent1"/>
              </a:buClr>
              <a:buNone/>
            </a:pPr>
            <a:r>
              <a:rPr lang="en-US" sz="3200" dirty="0">
                <a:solidFill>
                  <a:srgbClr val="002060"/>
                </a:solidFill>
                <a:effectLst/>
                <a:latin typeface="Times New Roman" panose="02020603050405020304" pitchFamily="18" charset="0"/>
                <a:ea typeface="Calibri" panose="020F0502020204030204" pitchFamily="34" charset="0"/>
              </a:rPr>
              <a:t>No part of this presentation may be copied or redistributed without the prior written consent of Verisk. This material was used exclusively as an exhibit to an oral presentation. It may not be, nor should it be, relied upon as reflecting a complete record of the discussion.</a:t>
            </a:r>
            <a:endParaRPr lang="en-US" sz="3200" dirty="0">
              <a:effectLst/>
              <a:latin typeface="Calibri" panose="020F0502020204030204" pitchFamily="34" charset="0"/>
              <a:ea typeface="Calibri" panose="020F0502020204030204" pitchFamily="34" charset="0"/>
            </a:endParaRPr>
          </a:p>
          <a:p>
            <a:pPr marL="0" indent="0">
              <a:buClr>
                <a:schemeClr val="accent1"/>
              </a:buClr>
              <a:buNone/>
            </a:pPr>
            <a:endParaRPr lang="en-US" dirty="0"/>
          </a:p>
        </p:txBody>
      </p:sp>
    </p:spTree>
    <p:extLst>
      <p:ext uri="{BB962C8B-B14F-4D97-AF65-F5344CB8AC3E}">
        <p14:creationId xmlns:p14="http://schemas.microsoft.com/office/powerpoint/2010/main" val="93067770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2A6382-4778-4329-9B56-34DEA8607557}"/>
              </a:ext>
            </a:extLst>
          </p:cNvPr>
          <p:cNvSpPr>
            <a:spLocks noGrp="1"/>
          </p:cNvSpPr>
          <p:nvPr>
            <p:ph type="title"/>
          </p:nvPr>
        </p:nvSpPr>
        <p:spPr>
          <a:xfrm>
            <a:off x="457199" y="2295525"/>
            <a:ext cx="6048375" cy="2012315"/>
          </a:xfrm>
        </p:spPr>
        <p:txBody>
          <a:bodyPr/>
          <a:lstStyle/>
          <a:p>
            <a:r>
              <a:rPr lang="en-US" sz="2400" dirty="0"/>
              <a:t>Christopher J. Boggs, CPCU, ARM, ALCM, LPCS, AAI, APA, CWCA, CRIS, AINS</a:t>
            </a:r>
            <a:br>
              <a:rPr lang="en-US" sz="2400" dirty="0"/>
            </a:br>
            <a:br>
              <a:rPr lang="en-US" sz="1400" dirty="0"/>
            </a:br>
            <a:r>
              <a:rPr lang="en-US" sz="2400" dirty="0"/>
              <a:t>Sr. Product Manager</a:t>
            </a:r>
            <a:br>
              <a:rPr lang="en-US" sz="2400" dirty="0"/>
            </a:br>
            <a:br>
              <a:rPr lang="en-US" sz="1400" dirty="0"/>
            </a:br>
            <a:r>
              <a:rPr lang="en-US" sz="2400" dirty="0"/>
              <a:t>Christopher.boggs@verisk.com</a:t>
            </a:r>
          </a:p>
        </p:txBody>
      </p:sp>
      <p:sp>
        <p:nvSpPr>
          <p:cNvPr id="2" name="Footer Placeholder 1">
            <a:extLst>
              <a:ext uri="{FF2B5EF4-FFF2-40B4-BE49-F238E27FC236}">
                <a16:creationId xmlns:a16="http://schemas.microsoft.com/office/drawing/2014/main" id="{A5F01496-A4E8-D331-F0A1-CE1F5763FEB5}"/>
              </a:ext>
            </a:extLst>
          </p:cNvPr>
          <p:cNvSpPr>
            <a:spLocks noGrp="1"/>
          </p:cNvSpPr>
          <p:nvPr>
            <p:ph type="ftr" sz="quarter" idx="10"/>
          </p:nvPr>
        </p:nvSpPr>
        <p:spPr/>
        <p:txBody>
          <a:bodyPr/>
          <a:lstStyle/>
          <a:p>
            <a:r>
              <a:rPr kumimoji="0" lang="en-US" sz="700" b="1" i="0" u="none" strike="noStrike" kern="1200" cap="none" spc="0" normalizeH="0" baseline="0" noProof="0">
                <a:ln>
                  <a:noFill/>
                </a:ln>
                <a:solidFill>
                  <a:srgbClr val="009D4F"/>
                </a:solidFill>
                <a:effectLst/>
                <a:uLnTx/>
                <a:uFillTx/>
                <a:latin typeface="Roboto" panose="02000000000000000000" pitchFamily="2" charset="0"/>
                <a:ea typeface="Roboto" panose="02000000000000000000" pitchFamily="2" charset="0"/>
                <a:cs typeface="Arial" charset="0"/>
              </a:rPr>
              <a:t>CONFIDENTIAL</a:t>
            </a:r>
            <a:endParaRPr kumimoji="0" lang="en-US" sz="700" b="1" i="0" u="none" strike="noStrike" kern="1200" cap="none" spc="0" normalizeH="0" baseline="0" noProof="0" dirty="0">
              <a:ln>
                <a:noFill/>
              </a:ln>
              <a:solidFill>
                <a:srgbClr val="009D4F"/>
              </a:solidFill>
              <a:effectLst/>
              <a:uLnTx/>
              <a:uFillTx/>
              <a:latin typeface="Roboto" panose="02000000000000000000" pitchFamily="2" charset="0"/>
              <a:ea typeface="Roboto" panose="02000000000000000000" pitchFamily="2" charset="0"/>
              <a:cs typeface="Arial" charset="0"/>
            </a:endParaRPr>
          </a:p>
        </p:txBody>
      </p:sp>
    </p:spTree>
    <p:extLst>
      <p:ext uri="{BB962C8B-B14F-4D97-AF65-F5344CB8AC3E}">
        <p14:creationId xmlns:p14="http://schemas.microsoft.com/office/powerpoint/2010/main" val="124966029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a:xfrm>
            <a:off x="457199" y="731520"/>
            <a:ext cx="10900611" cy="667512"/>
          </a:xfrm>
        </p:spPr>
        <p:txBody>
          <a:bodyPr/>
          <a:lstStyle/>
          <a:p>
            <a:r>
              <a:rPr lang="en-US" sz="4800" dirty="0"/>
              <a:t>Continuing Normal Operating Expenses</a:t>
            </a:r>
            <a:endParaRPr lang="en-US" dirty="0"/>
          </a:p>
        </p:txBody>
      </p:sp>
      <p:sp>
        <p:nvSpPr>
          <p:cNvPr id="7" name="Text Placeholder 6">
            <a:extLst>
              <a:ext uri="{FF2B5EF4-FFF2-40B4-BE49-F238E27FC236}">
                <a16:creationId xmlns:a16="http://schemas.microsoft.com/office/drawing/2014/main" id="{4C9D4F1B-A287-8842-AFDD-1189B361F787}"/>
              </a:ext>
            </a:extLst>
          </p:cNvPr>
          <p:cNvSpPr>
            <a:spLocks noGrp="1"/>
          </p:cNvSpPr>
          <p:nvPr>
            <p:ph idx="1"/>
          </p:nvPr>
        </p:nvSpPr>
        <p:spPr>
          <a:xfrm>
            <a:off x="457200" y="1990724"/>
            <a:ext cx="11077575" cy="4135755"/>
          </a:xfrm>
        </p:spPr>
        <p:txBody>
          <a:bodyPr/>
          <a:lstStyle/>
          <a:p>
            <a:pPr lvl="0"/>
            <a:r>
              <a:rPr lang="en-US" sz="2400" dirty="0"/>
              <a:t>Normal operating expenditures that continue (in whole or in part) during the time the operations are discontinued (“period of restoration”) due to a direct property loss.</a:t>
            </a:r>
          </a:p>
          <a:p>
            <a:pPr marL="6350" lvl="0" indent="0">
              <a:buNone/>
            </a:pPr>
            <a:endParaRPr lang="en-US" sz="2400" dirty="0"/>
          </a:p>
          <a:p>
            <a:pPr lvl="0"/>
            <a:r>
              <a:rPr lang="en-US" sz="2400" dirty="0"/>
              <a:t>Includes payroll, unless reduced or altered by the CP 15 10 endorsement as per the Business Income Report/Worksheet (CP 15 15)</a:t>
            </a:r>
          </a:p>
          <a:p>
            <a:pPr marL="6350" lvl="0" indent="0">
              <a:buNone/>
            </a:pPr>
            <a:endParaRPr lang="en-US" sz="2400" dirty="0"/>
          </a:p>
          <a:p>
            <a:pPr marL="6350" lvl="0" indent="0">
              <a:buNone/>
            </a:pPr>
            <a:r>
              <a:rPr lang="en-US" sz="2000" dirty="0"/>
              <a:t> </a:t>
            </a:r>
          </a:p>
          <a:p>
            <a:pPr marL="0" indent="0">
              <a:buClr>
                <a:schemeClr val="accent1"/>
              </a:buClr>
              <a:buNone/>
            </a:pPr>
            <a:endParaRPr lang="en-US" dirty="0"/>
          </a:p>
        </p:txBody>
      </p:sp>
    </p:spTree>
    <p:extLst>
      <p:ext uri="{BB962C8B-B14F-4D97-AF65-F5344CB8AC3E}">
        <p14:creationId xmlns:p14="http://schemas.microsoft.com/office/powerpoint/2010/main" val="125306222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p:txBody>
          <a:bodyPr/>
          <a:lstStyle/>
          <a:p>
            <a:r>
              <a:rPr lang="en-US" sz="4800" dirty="0"/>
              <a:t>“Period of Restoration”</a:t>
            </a:r>
          </a:p>
        </p:txBody>
      </p:sp>
      <p:sp>
        <p:nvSpPr>
          <p:cNvPr id="7" name="Text Placeholder 6">
            <a:extLst>
              <a:ext uri="{FF2B5EF4-FFF2-40B4-BE49-F238E27FC236}">
                <a16:creationId xmlns:a16="http://schemas.microsoft.com/office/drawing/2014/main" id="{4C9D4F1B-A287-8842-AFDD-1189B361F787}"/>
              </a:ext>
            </a:extLst>
          </p:cNvPr>
          <p:cNvSpPr>
            <a:spLocks noGrp="1"/>
          </p:cNvSpPr>
          <p:nvPr>
            <p:ph idx="1"/>
          </p:nvPr>
        </p:nvSpPr>
        <p:spPr>
          <a:xfrm>
            <a:off x="457200" y="1532382"/>
            <a:ext cx="11077575" cy="4727448"/>
          </a:xfrm>
        </p:spPr>
        <p:txBody>
          <a:bodyPr/>
          <a:lstStyle/>
          <a:p>
            <a:pPr marL="6350" indent="0">
              <a:lnSpc>
                <a:spcPct val="100000"/>
              </a:lnSpc>
              <a:buNone/>
            </a:pPr>
            <a:r>
              <a:rPr lang="en-US" sz="2800" dirty="0"/>
              <a:t>"Period of restoration" means the period of time that: </a:t>
            </a:r>
          </a:p>
          <a:p>
            <a:pPr marL="347663" lvl="1" indent="0">
              <a:lnSpc>
                <a:spcPct val="100000"/>
              </a:lnSpc>
              <a:buNone/>
            </a:pPr>
            <a:r>
              <a:rPr lang="en-US" sz="2800" dirty="0"/>
              <a:t>a. Begins: (1) 72 hours after the time of direct physical loss or damage for Business Income Coverage; </a:t>
            </a:r>
          </a:p>
          <a:p>
            <a:pPr marL="6350" indent="0">
              <a:lnSpc>
                <a:spcPct val="100000"/>
              </a:lnSpc>
              <a:buNone/>
            </a:pPr>
            <a:r>
              <a:rPr lang="en-US" sz="2800" dirty="0"/>
              <a:t>Ends on the earlier of: </a:t>
            </a:r>
          </a:p>
          <a:p>
            <a:pPr marL="971550" lvl="1" indent="-514350">
              <a:lnSpc>
                <a:spcPct val="100000"/>
              </a:lnSpc>
              <a:buFont typeface="+mj-lt"/>
              <a:buAutoNum type="arabicPeriod"/>
            </a:pPr>
            <a:r>
              <a:rPr lang="en-US" sz="2800" dirty="0"/>
              <a:t>the date the property </a:t>
            </a:r>
            <a:r>
              <a:rPr lang="en-US" sz="2800" b="1" dirty="0"/>
              <a:t>should be </a:t>
            </a:r>
            <a:r>
              <a:rPr lang="en-US" sz="2800" dirty="0"/>
              <a:t>repaired, rebuilt or replaced with reasonable speed and similar quality; or </a:t>
            </a:r>
          </a:p>
          <a:p>
            <a:pPr marL="971550" lvl="1" indent="-514350">
              <a:lnSpc>
                <a:spcPct val="100000"/>
              </a:lnSpc>
              <a:buFont typeface="+mj-lt"/>
              <a:buAutoNum type="arabicPeriod"/>
            </a:pPr>
            <a:r>
              <a:rPr lang="en-US" sz="2800" dirty="0"/>
              <a:t>the date when business is resumed at a new </a:t>
            </a:r>
            <a:r>
              <a:rPr lang="en-US" sz="2800" u="sng" dirty="0"/>
              <a:t>permanent</a:t>
            </a:r>
            <a:r>
              <a:rPr lang="en-US" sz="2800" dirty="0"/>
              <a:t> location.</a:t>
            </a:r>
          </a:p>
          <a:p>
            <a:pPr marL="457200" lvl="1" indent="0">
              <a:lnSpc>
                <a:spcPct val="100000"/>
              </a:lnSpc>
              <a:buNone/>
            </a:pPr>
            <a:endParaRPr lang="en-US" sz="2000" dirty="0"/>
          </a:p>
          <a:p>
            <a:pPr marL="0" marR="0" lvl="0" indent="0" algn="l" defTabSz="914377" rtl="0" eaLnBrk="1" fontAlgn="auto" latinLnBrk="0" hangingPunct="1">
              <a:lnSpc>
                <a:spcPct val="85000"/>
              </a:lnSpc>
              <a:spcBef>
                <a:spcPts val="400"/>
              </a:spcBef>
              <a:spcAft>
                <a:spcPts val="600"/>
              </a:spcAft>
              <a:buClr>
                <a:srgbClr val="2A7DE1"/>
              </a:buClr>
              <a:buSzTx/>
              <a:buFont typeface="Arial" pitchFamily="34" charset="0"/>
              <a:buNone/>
              <a:tabLst/>
              <a:defRPr/>
            </a:pPr>
            <a:r>
              <a:rPr kumimoji="0" lang="en-US" sz="1600" b="0" i="0" u="none" strike="noStrike" kern="1200" cap="none" spc="0" normalizeH="0" baseline="0" noProof="0" dirty="0">
                <a:ln>
                  <a:noFill/>
                </a:ln>
                <a:solidFill>
                  <a:srgbClr val="3F403F"/>
                </a:solidFill>
                <a:effectLst/>
                <a:uLnTx/>
                <a:uFillTx/>
                <a:latin typeface="Roboto"/>
                <a:ea typeface="Roboto" panose="02000000000000000000" pitchFamily="2" charset="0"/>
                <a:cs typeface="Arial" panose="020B0604020202020204" pitchFamily="34" charset="0"/>
              </a:rPr>
              <a:t>From ISO’s definition of “Period of Restoration” found in the CP 00 30 and CP 00 32</a:t>
            </a:r>
            <a:endParaRPr kumimoji="0" lang="en-US" sz="2800" b="0" i="0" u="none" strike="noStrike" kern="1200" cap="none" spc="0" normalizeH="0" baseline="0" noProof="0" dirty="0">
              <a:ln>
                <a:noFill/>
              </a:ln>
              <a:solidFill>
                <a:srgbClr val="3F403F"/>
              </a:solidFill>
              <a:effectLst/>
              <a:uLnTx/>
              <a:uFillTx/>
              <a:latin typeface="Roboto"/>
              <a:ea typeface="Roboto" panose="02000000000000000000" pitchFamily="2" charset="0"/>
              <a:cs typeface="Arial" panose="020B0604020202020204" pitchFamily="34" charset="0"/>
            </a:endParaRPr>
          </a:p>
          <a:p>
            <a:pPr marL="457200" lvl="1" indent="0">
              <a:lnSpc>
                <a:spcPct val="100000"/>
              </a:lnSpc>
              <a:buNone/>
            </a:pPr>
            <a:endParaRPr lang="en-US" sz="2800" dirty="0"/>
          </a:p>
          <a:p>
            <a:pPr marL="0" indent="0">
              <a:buClr>
                <a:schemeClr val="accent1"/>
              </a:buClr>
              <a:buNone/>
            </a:pPr>
            <a:endParaRPr lang="en-US" dirty="0"/>
          </a:p>
        </p:txBody>
      </p:sp>
      <p:sp>
        <p:nvSpPr>
          <p:cNvPr id="2" name="Oval 1">
            <a:extLst>
              <a:ext uri="{FF2B5EF4-FFF2-40B4-BE49-F238E27FC236}">
                <a16:creationId xmlns:a16="http://schemas.microsoft.com/office/drawing/2014/main" id="{062B69F2-06B6-582A-46CA-E485ABCB7B0B}"/>
              </a:ext>
            </a:extLst>
          </p:cNvPr>
          <p:cNvSpPr/>
          <p:nvPr/>
        </p:nvSpPr>
        <p:spPr>
          <a:xfrm>
            <a:off x="7277100" y="4029456"/>
            <a:ext cx="581025" cy="504825"/>
          </a:xfrm>
          <a:prstGeom prst="ellipse">
            <a:avLst/>
          </a:prstGeom>
          <a:noFill/>
          <a:ln>
            <a:solidFill>
              <a:srgbClr val="3F403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err="1">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76933080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p:txBody>
          <a:bodyPr/>
          <a:lstStyle/>
          <a:p>
            <a:r>
              <a:rPr lang="en-US" sz="3600" dirty="0"/>
              <a:t>2 “Period of Restoration” Triggers</a:t>
            </a:r>
          </a:p>
        </p:txBody>
      </p:sp>
      <p:sp>
        <p:nvSpPr>
          <p:cNvPr id="7" name="Text Placeholder 6">
            <a:extLst>
              <a:ext uri="{FF2B5EF4-FFF2-40B4-BE49-F238E27FC236}">
                <a16:creationId xmlns:a16="http://schemas.microsoft.com/office/drawing/2014/main" id="{4C9D4F1B-A287-8842-AFDD-1189B361F787}"/>
              </a:ext>
            </a:extLst>
          </p:cNvPr>
          <p:cNvSpPr>
            <a:spLocks noGrp="1"/>
          </p:cNvSpPr>
          <p:nvPr>
            <p:ph idx="1"/>
          </p:nvPr>
        </p:nvSpPr>
        <p:spPr>
          <a:xfrm>
            <a:off x="457200" y="2028824"/>
            <a:ext cx="11077575" cy="4097655"/>
          </a:xfrm>
        </p:spPr>
        <p:txBody>
          <a:bodyPr/>
          <a:lstStyle/>
          <a:p>
            <a:pPr lvl="0"/>
            <a:r>
              <a:rPr lang="en-US" sz="2800" dirty="0"/>
              <a:t>The "suspension" must be caused by </a:t>
            </a:r>
            <a:r>
              <a:rPr lang="en-US" sz="2800" b="1" dirty="0">
                <a:solidFill>
                  <a:srgbClr val="FF0000"/>
                </a:solidFill>
              </a:rPr>
              <a:t>direct physical loss of or damage to </a:t>
            </a:r>
            <a:r>
              <a:rPr lang="en-US" sz="2800" u="sng" dirty="0"/>
              <a:t>property</a:t>
            </a:r>
            <a:r>
              <a:rPr lang="en-US" sz="2800" dirty="0"/>
              <a:t> at premises which are described in the Declarations….</a:t>
            </a:r>
          </a:p>
          <a:p>
            <a:pPr marL="6350" lvl="0" indent="0">
              <a:buNone/>
            </a:pPr>
            <a:r>
              <a:rPr lang="en-US" sz="2800" dirty="0"/>
              <a:t> </a:t>
            </a:r>
          </a:p>
          <a:p>
            <a:pPr lvl="0"/>
            <a:r>
              <a:rPr lang="en-US" sz="2800" dirty="0"/>
              <a:t>The loss or damage must be caused by or result from a </a:t>
            </a:r>
            <a:r>
              <a:rPr lang="en-US" sz="2800" b="1" dirty="0"/>
              <a:t>Covered Cause of Loss</a:t>
            </a:r>
            <a:r>
              <a:rPr lang="en-US" sz="2800" dirty="0"/>
              <a:t>.</a:t>
            </a:r>
          </a:p>
          <a:p>
            <a:pPr marL="0" indent="0">
              <a:buClr>
                <a:schemeClr val="accent1"/>
              </a:buClr>
              <a:buNone/>
            </a:pPr>
            <a:endParaRPr kumimoji="0" lang="en-US" sz="1800" b="0" i="0" u="none" strike="noStrike" kern="1200" cap="none" spc="0" normalizeH="0" baseline="0" noProof="0" dirty="0">
              <a:ln>
                <a:noFill/>
              </a:ln>
              <a:solidFill>
                <a:srgbClr val="3F403F"/>
              </a:solidFill>
              <a:effectLst/>
              <a:uLnTx/>
              <a:uFillTx/>
              <a:latin typeface="Roboto"/>
              <a:ea typeface="Roboto" panose="02000000000000000000" pitchFamily="2" charset="0"/>
              <a:cs typeface="Arial" panose="020B0604020202020204" pitchFamily="34" charset="0"/>
            </a:endParaRPr>
          </a:p>
          <a:p>
            <a:pPr marL="0" indent="0">
              <a:buClr>
                <a:schemeClr val="accent1"/>
              </a:buClr>
              <a:buNone/>
            </a:pPr>
            <a:endParaRPr lang="en-US" dirty="0">
              <a:solidFill>
                <a:srgbClr val="3F403F"/>
              </a:solidFill>
              <a:latin typeface="Roboto"/>
            </a:endParaRPr>
          </a:p>
          <a:p>
            <a:pPr marL="0" indent="0">
              <a:buClr>
                <a:schemeClr val="accent1"/>
              </a:buClr>
              <a:buNone/>
            </a:pPr>
            <a:endParaRPr lang="en-US" dirty="0">
              <a:solidFill>
                <a:srgbClr val="3F403F"/>
              </a:solidFill>
              <a:latin typeface="Roboto"/>
            </a:endParaRPr>
          </a:p>
          <a:p>
            <a:pPr marL="0" indent="0">
              <a:buClr>
                <a:schemeClr val="accent1"/>
              </a:buClr>
              <a:buNone/>
            </a:pPr>
            <a:r>
              <a:rPr kumimoji="0" lang="en-US" sz="1800" b="0" i="0" u="none" strike="noStrike" kern="1200" cap="none" spc="0" normalizeH="0" baseline="0" noProof="0" dirty="0">
                <a:ln>
                  <a:noFill/>
                </a:ln>
                <a:solidFill>
                  <a:srgbClr val="3F403F"/>
                </a:solidFill>
                <a:effectLst/>
                <a:uLnTx/>
                <a:uFillTx/>
                <a:latin typeface="Roboto"/>
                <a:ea typeface="Roboto" panose="02000000000000000000" pitchFamily="2" charset="0"/>
                <a:cs typeface="Arial" panose="020B0604020202020204" pitchFamily="34" charset="0"/>
              </a:rPr>
              <a:t>From ISO’s Business Income Insuring Agreement found in the CP 00 30 and CP 00 32</a:t>
            </a:r>
            <a:endParaRPr kumimoji="0" lang="en-US" sz="3200" b="0" i="0" u="none" strike="noStrike" kern="1200" cap="none" spc="0" normalizeH="0" baseline="0" noProof="0" dirty="0">
              <a:ln>
                <a:noFill/>
              </a:ln>
              <a:solidFill>
                <a:srgbClr val="3F403F"/>
              </a:solidFill>
              <a:effectLst/>
              <a:uLnTx/>
              <a:uFillTx/>
              <a:latin typeface="Roboto"/>
              <a:ea typeface="Roboto" panose="02000000000000000000" pitchFamily="2" charset="0"/>
              <a:cs typeface="Arial" panose="020B0604020202020204" pitchFamily="34" charset="0"/>
            </a:endParaRPr>
          </a:p>
          <a:p>
            <a:pPr marL="0" indent="0">
              <a:buClr>
                <a:schemeClr val="accent1"/>
              </a:buClr>
              <a:buNone/>
            </a:pPr>
            <a:endParaRPr lang="en-US" dirty="0"/>
          </a:p>
        </p:txBody>
      </p:sp>
      <p:sp>
        <p:nvSpPr>
          <p:cNvPr id="2" name="Oval 1">
            <a:extLst>
              <a:ext uri="{FF2B5EF4-FFF2-40B4-BE49-F238E27FC236}">
                <a16:creationId xmlns:a16="http://schemas.microsoft.com/office/drawing/2014/main" id="{63F819BF-8524-8117-5606-F8B8C30AE11B}"/>
              </a:ext>
            </a:extLst>
          </p:cNvPr>
          <p:cNvSpPr/>
          <p:nvPr/>
        </p:nvSpPr>
        <p:spPr>
          <a:xfrm>
            <a:off x="2524125" y="2305050"/>
            <a:ext cx="1562100" cy="5810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err="1">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775780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a:xfrm>
            <a:off x="457199" y="731520"/>
            <a:ext cx="10708105" cy="667512"/>
          </a:xfrm>
        </p:spPr>
        <p:txBody>
          <a:bodyPr/>
          <a:lstStyle/>
          <a:p>
            <a:r>
              <a:rPr lang="en-US" sz="3600" dirty="0"/>
              <a:t> Factors That May Affect the “Period of Restoration”</a:t>
            </a:r>
            <a:endParaRPr lang="en-US" sz="3200" dirty="0"/>
          </a:p>
        </p:txBody>
      </p:sp>
      <p:sp>
        <p:nvSpPr>
          <p:cNvPr id="7" name="Text Placeholder 6">
            <a:extLst>
              <a:ext uri="{FF2B5EF4-FFF2-40B4-BE49-F238E27FC236}">
                <a16:creationId xmlns:a16="http://schemas.microsoft.com/office/drawing/2014/main" id="{4C9D4F1B-A287-8842-AFDD-1189B361F787}"/>
              </a:ext>
            </a:extLst>
          </p:cNvPr>
          <p:cNvSpPr>
            <a:spLocks noGrp="1"/>
          </p:cNvSpPr>
          <p:nvPr>
            <p:ph idx="1"/>
          </p:nvPr>
        </p:nvSpPr>
        <p:spPr>
          <a:xfrm>
            <a:off x="457200" y="1860042"/>
            <a:ext cx="11077575" cy="4266438"/>
          </a:xfrm>
        </p:spPr>
        <p:txBody>
          <a:bodyPr/>
          <a:lstStyle/>
          <a:p>
            <a:pPr marL="457200" indent="-457200">
              <a:lnSpc>
                <a:spcPct val="100000"/>
              </a:lnSpc>
              <a:spcBef>
                <a:spcPts val="600"/>
              </a:spcBef>
              <a:buFont typeface="+mj-lt"/>
              <a:buAutoNum type="arabicPeriod"/>
            </a:pPr>
            <a:r>
              <a:rPr lang="en-US" sz="3000" dirty="0"/>
              <a:t>Time to adjust the direct property loss;</a:t>
            </a:r>
          </a:p>
          <a:p>
            <a:pPr marL="457200" indent="-457200">
              <a:lnSpc>
                <a:spcPct val="100000"/>
              </a:lnSpc>
              <a:spcBef>
                <a:spcPts val="600"/>
              </a:spcBef>
              <a:buFont typeface="+mj-lt"/>
              <a:buAutoNum type="arabicPeriod"/>
            </a:pPr>
            <a:r>
              <a:rPr lang="en-US" sz="3000" dirty="0"/>
              <a:t>Development of building plans;</a:t>
            </a:r>
          </a:p>
          <a:p>
            <a:pPr marL="457200" indent="-457200">
              <a:lnSpc>
                <a:spcPct val="100000"/>
              </a:lnSpc>
              <a:spcBef>
                <a:spcPts val="600"/>
              </a:spcBef>
              <a:buFont typeface="+mj-lt"/>
              <a:buAutoNum type="arabicPeriod"/>
            </a:pPr>
            <a:r>
              <a:rPr lang="en-US" sz="3000" dirty="0"/>
              <a:t>Finding a contractor;</a:t>
            </a:r>
          </a:p>
          <a:p>
            <a:pPr marL="457200" indent="-457200">
              <a:lnSpc>
                <a:spcPct val="100000"/>
              </a:lnSpc>
              <a:spcBef>
                <a:spcPts val="600"/>
              </a:spcBef>
              <a:buFont typeface="+mj-lt"/>
              <a:buAutoNum type="arabicPeriod"/>
            </a:pPr>
            <a:r>
              <a:rPr lang="en-US" sz="3000" dirty="0"/>
              <a:t>Building permits;</a:t>
            </a:r>
          </a:p>
          <a:p>
            <a:pPr marL="457200" indent="-457200">
              <a:lnSpc>
                <a:spcPct val="100000"/>
              </a:lnSpc>
              <a:spcBef>
                <a:spcPts val="600"/>
              </a:spcBef>
              <a:buFont typeface="+mj-lt"/>
              <a:buAutoNum type="arabicPeriod"/>
            </a:pPr>
            <a:r>
              <a:rPr lang="en-US" sz="3000" dirty="0"/>
              <a:t>Site preparation including clearing the site of damaged or destroyed property;</a:t>
            </a:r>
          </a:p>
          <a:p>
            <a:pPr marL="0" indent="0">
              <a:buClr>
                <a:schemeClr val="accent1"/>
              </a:buClr>
              <a:buNone/>
            </a:pPr>
            <a:endParaRPr lang="en-US" dirty="0"/>
          </a:p>
        </p:txBody>
      </p:sp>
    </p:spTree>
    <p:extLst>
      <p:ext uri="{BB962C8B-B14F-4D97-AF65-F5344CB8AC3E}">
        <p14:creationId xmlns:p14="http://schemas.microsoft.com/office/powerpoint/2010/main" val="72759836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a:xfrm>
            <a:off x="457199" y="731520"/>
            <a:ext cx="10403305" cy="667512"/>
          </a:xfrm>
        </p:spPr>
        <p:txBody>
          <a:bodyPr/>
          <a:lstStyle/>
          <a:p>
            <a:r>
              <a:rPr lang="en-US" sz="3600" dirty="0"/>
              <a:t> Factors That May Affect “Period of Restoration”</a:t>
            </a:r>
            <a:endParaRPr lang="en-US" sz="3200" dirty="0"/>
          </a:p>
        </p:txBody>
      </p:sp>
      <p:sp>
        <p:nvSpPr>
          <p:cNvPr id="7" name="Text Placeholder 6">
            <a:extLst>
              <a:ext uri="{FF2B5EF4-FFF2-40B4-BE49-F238E27FC236}">
                <a16:creationId xmlns:a16="http://schemas.microsoft.com/office/drawing/2014/main" id="{4C9D4F1B-A287-8842-AFDD-1189B361F787}"/>
              </a:ext>
            </a:extLst>
          </p:cNvPr>
          <p:cNvSpPr>
            <a:spLocks noGrp="1"/>
          </p:cNvSpPr>
          <p:nvPr>
            <p:ph idx="1"/>
          </p:nvPr>
        </p:nvSpPr>
        <p:spPr>
          <a:xfrm>
            <a:off x="457200" y="1860042"/>
            <a:ext cx="11077575" cy="4266438"/>
          </a:xfrm>
        </p:spPr>
        <p:txBody>
          <a:bodyPr/>
          <a:lstStyle/>
          <a:p>
            <a:pPr marL="514350" indent="-514350">
              <a:lnSpc>
                <a:spcPct val="100000"/>
              </a:lnSpc>
              <a:spcBef>
                <a:spcPts val="600"/>
              </a:spcBef>
              <a:buFont typeface="+mj-lt"/>
              <a:buAutoNum type="arabicPeriod" startAt="6"/>
            </a:pPr>
            <a:r>
              <a:rPr lang="en-US" sz="3000" dirty="0"/>
              <a:t>Time to rebuild;</a:t>
            </a:r>
          </a:p>
          <a:p>
            <a:pPr marL="514350" indent="-514350">
              <a:lnSpc>
                <a:spcPct val="100000"/>
              </a:lnSpc>
              <a:spcBef>
                <a:spcPts val="600"/>
              </a:spcBef>
              <a:buFont typeface="+mj-lt"/>
              <a:buAutoNum type="arabicPeriod" startAt="6"/>
            </a:pPr>
            <a:r>
              <a:rPr lang="en-US" sz="3000" dirty="0"/>
              <a:t>Time to restock;</a:t>
            </a:r>
          </a:p>
          <a:p>
            <a:pPr marL="514350" indent="-514350">
              <a:lnSpc>
                <a:spcPct val="100000"/>
              </a:lnSpc>
              <a:spcBef>
                <a:spcPts val="600"/>
              </a:spcBef>
              <a:buFont typeface="+mj-lt"/>
              <a:buAutoNum type="arabicPeriod" startAt="6"/>
            </a:pPr>
            <a:r>
              <a:rPr lang="en-US" sz="3000" dirty="0"/>
              <a:t>Rehiring/hiring employees;</a:t>
            </a:r>
          </a:p>
          <a:p>
            <a:pPr marL="514350" indent="-514350">
              <a:lnSpc>
                <a:spcPct val="100000"/>
              </a:lnSpc>
              <a:spcBef>
                <a:spcPts val="600"/>
              </a:spcBef>
              <a:buFont typeface="+mj-lt"/>
              <a:buAutoNum type="arabicPeriod" startAt="6"/>
            </a:pPr>
            <a:r>
              <a:rPr lang="en-US" sz="3000" dirty="0"/>
              <a:t>Replacement machinery and equipment; and</a:t>
            </a:r>
          </a:p>
          <a:p>
            <a:pPr marL="514350" indent="-514350">
              <a:lnSpc>
                <a:spcPct val="100000"/>
              </a:lnSpc>
              <a:spcBef>
                <a:spcPts val="600"/>
              </a:spcBef>
              <a:buFont typeface="+mj-lt"/>
              <a:buAutoNum type="arabicPeriod" startAt="6"/>
            </a:pPr>
            <a:r>
              <a:rPr lang="en-US" sz="3000" dirty="0"/>
              <a:t>Any involvement by federal, state or local government following a loss. </a:t>
            </a:r>
          </a:p>
          <a:p>
            <a:pPr marL="0" indent="0">
              <a:buClr>
                <a:schemeClr val="accent1"/>
              </a:buClr>
              <a:buNone/>
            </a:pPr>
            <a:endParaRPr lang="en-US" dirty="0"/>
          </a:p>
        </p:txBody>
      </p:sp>
    </p:spTree>
    <p:extLst>
      <p:ext uri="{BB962C8B-B14F-4D97-AF65-F5344CB8AC3E}">
        <p14:creationId xmlns:p14="http://schemas.microsoft.com/office/powerpoint/2010/main" val="111487029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F0E26-B83B-1E47-A62F-9C0797E7282E}"/>
              </a:ext>
            </a:extLst>
          </p:cNvPr>
          <p:cNvSpPr>
            <a:spLocks noGrp="1"/>
          </p:cNvSpPr>
          <p:nvPr>
            <p:ph type="title"/>
          </p:nvPr>
        </p:nvSpPr>
        <p:spPr/>
        <p:txBody>
          <a:bodyPr/>
          <a:lstStyle/>
          <a:p>
            <a:r>
              <a:rPr lang="en-US" dirty="0"/>
              <a:t>“Period of Restoration” – In Perspective</a:t>
            </a:r>
          </a:p>
        </p:txBody>
      </p:sp>
      <p:sp>
        <p:nvSpPr>
          <p:cNvPr id="7" name="Text Placeholder 6">
            <a:extLst>
              <a:ext uri="{FF2B5EF4-FFF2-40B4-BE49-F238E27FC236}">
                <a16:creationId xmlns:a16="http://schemas.microsoft.com/office/drawing/2014/main" id="{4C9D4F1B-A287-8842-AFDD-1189B361F787}"/>
              </a:ext>
            </a:extLst>
          </p:cNvPr>
          <p:cNvSpPr>
            <a:spLocks noGrp="1"/>
          </p:cNvSpPr>
          <p:nvPr>
            <p:ph idx="1"/>
          </p:nvPr>
        </p:nvSpPr>
        <p:spPr>
          <a:xfrm>
            <a:off x="457200" y="1628775"/>
            <a:ext cx="11077575" cy="4497705"/>
          </a:xfrm>
        </p:spPr>
        <p:txBody>
          <a:bodyPr/>
          <a:lstStyle/>
          <a:p>
            <a:pPr marL="342900"/>
            <a:r>
              <a:rPr lang="en-US" sz="2000" dirty="0">
                <a:latin typeface="MS Reference Sans Serif" panose="020B0604030504040204" pitchFamily="34" charset="0"/>
              </a:rPr>
              <a:t>The “period of restoration” factors may not necessarily be linear or in order of importance. </a:t>
            </a:r>
          </a:p>
          <a:p>
            <a:pPr marL="342900"/>
            <a:endParaRPr lang="en-US" sz="2000" dirty="0">
              <a:latin typeface="MS Reference Sans Serif" panose="020B0604030504040204" pitchFamily="34" charset="0"/>
            </a:endParaRPr>
          </a:p>
          <a:p>
            <a:pPr marL="342900"/>
            <a:r>
              <a:rPr lang="en-US" sz="2000" dirty="0">
                <a:latin typeface="MS Reference Sans Serif" panose="020B0604030504040204" pitchFamily="34" charset="0"/>
              </a:rPr>
              <a:t>Several steps may be able to be accomplished simultaneously.</a:t>
            </a:r>
          </a:p>
          <a:p>
            <a:pPr marL="0" indent="0">
              <a:buClr>
                <a:schemeClr val="accent1"/>
              </a:buClr>
              <a:buNone/>
            </a:pPr>
            <a:endParaRPr lang="en-US" dirty="0"/>
          </a:p>
          <a:p>
            <a:pPr marL="0" indent="0">
              <a:buClr>
                <a:schemeClr val="accent1"/>
              </a:buClr>
              <a:buNone/>
            </a:pPr>
            <a:endParaRPr lang="en-US" dirty="0"/>
          </a:p>
        </p:txBody>
      </p:sp>
      <p:pic>
        <p:nvPicPr>
          <p:cNvPr id="2" name="Picture 1">
            <a:extLst>
              <a:ext uri="{FF2B5EF4-FFF2-40B4-BE49-F238E27FC236}">
                <a16:creationId xmlns:a16="http://schemas.microsoft.com/office/drawing/2014/main" id="{A64E5B59-0A3D-BED3-801D-013E06434DB6}"/>
              </a:ext>
            </a:extLst>
          </p:cNvPr>
          <p:cNvPicPr>
            <a:picLocks noChangeAspect="1"/>
          </p:cNvPicPr>
          <p:nvPr/>
        </p:nvPicPr>
        <p:blipFill>
          <a:blip r:embed="rId2"/>
          <a:stretch>
            <a:fillRect/>
          </a:stretch>
        </p:blipFill>
        <p:spPr>
          <a:xfrm>
            <a:off x="838199" y="3284086"/>
            <a:ext cx="9915940" cy="2988741"/>
          </a:xfrm>
          <a:prstGeom prst="rect">
            <a:avLst/>
          </a:prstGeom>
        </p:spPr>
      </p:pic>
    </p:spTree>
    <p:extLst>
      <p:ext uri="{BB962C8B-B14F-4D97-AF65-F5344CB8AC3E}">
        <p14:creationId xmlns:p14="http://schemas.microsoft.com/office/powerpoint/2010/main" val="2262876467"/>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570&quot;&gt;&lt;property id=&quot;20148&quot; value=&quot;5&quot;/&gt;&lt;property id=&quot;20300&quot; value=&quot;Slide 2&quot;/&gt;&lt;property id=&quot;20307&quot; value=&quot;285&quot;/&gt;&lt;/object&gt;&lt;object type=&quot;3&quot; unique_id=&quot;10587&quot;&gt;&lt;property id=&quot;20148&quot; value=&quot;5&quot;/&gt;&lt;property id=&quot;20300&quot; value=&quot;Slide 3&quot;/&gt;&lt;property id=&quot;20307&quot; value=&quot;286&quot;/&gt;&lt;/object&gt;&lt;object type=&quot;3&quot; unique_id=&quot;10690&quot;&gt;&lt;property id=&quot;20148&quot; value=&quot;5&quot;/&gt;&lt;property id=&quot;20300&quot; value=&quot;Slide 4&quot;/&gt;&lt;property id=&quot;20307&quot; value=&quot;287&quot;/&gt;&lt;/object&gt;&lt;object type=&quot;3&quot; unique_id=&quot;10745&quot;&gt;&lt;property id=&quot;20148&quot; value=&quot;5&quot;/&gt;&lt;property id=&quot;20300&quot; value=&quot;Slide 5&quot;/&gt;&lt;property id=&quot;20307&quot; value=&quot;288&quot;/&gt;&lt;/object&gt;&lt;object type=&quot;3&quot; unique_id=&quot;10879&quot;&gt;&lt;property id=&quot;20148&quot; value=&quot;5&quot;/&gt;&lt;property id=&quot;20300&quot; value=&quot;Slide 11&quot;/&gt;&lt;property id=&quot;20307&quot; value=&quot;289&quot;/&gt;&lt;/object&gt;&lt;object type=&quot;3&quot; unique_id=&quot;11589&quot;&gt;&lt;property id=&quot;20148&quot; value=&quot;5&quot;/&gt;&lt;property id=&quot;20300&quot; value=&quot;Slide 6&quot;/&gt;&lt;property id=&quot;20307&quot; value=&quot;299&quot;/&gt;&lt;/object&gt;&lt;object type=&quot;3&quot; unique_id=&quot;11590&quot;&gt;&lt;property id=&quot;20148&quot; value=&quot;5&quot;/&gt;&lt;property id=&quot;20300&quot; value=&quot;Slide 7&quot;/&gt;&lt;property id=&quot;20307&quot; value=&quot;297&quot;/&gt;&lt;/object&gt;&lt;object type=&quot;3&quot; unique_id=&quot;11591&quot;&gt;&lt;property id=&quot;20148&quot; value=&quot;5&quot;/&gt;&lt;property id=&quot;20300&quot; value=&quot;Slide 8&quot;/&gt;&lt;property id=&quot;20307&quot; value=&quot;300&quot;/&gt;&lt;/object&gt;&lt;object type=&quot;3&quot; unique_id=&quot;11592&quot;&gt;&lt;property id=&quot;20148&quot; value=&quot;5&quot;/&gt;&lt;property id=&quot;20300&quot; value=&quot;Slide 9&quot;/&gt;&lt;property id=&quot;20307&quot; value=&quot;301&quot;/&gt;&lt;/object&gt;&lt;object type=&quot;3&quot; unique_id=&quot;11593&quot;&gt;&lt;property id=&quot;20148&quot; value=&quot;5&quot;/&gt;&lt;property id=&quot;20300&quot; value=&quot;Slide 10&quot;/&gt;&lt;property id=&quot;20307&quot; value=&quot;302&quot;/&gt;&lt;/object&gt;&lt;object type=&quot;3&quot; unique_id=&quot;11594&quot;&gt;&lt;property id=&quot;20148&quot; value=&quot;5&quot;/&gt;&lt;property id=&quot;20300&quot; value=&quot;Slide 16&quot;/&gt;&lt;property id=&quot;20307&quot; value=&quot;303&quot;/&gt;&lt;/object&gt;&lt;object type=&quot;3&quot; unique_id=&quot;11595&quot;&gt;&lt;property id=&quot;20148&quot; value=&quot;5&quot;/&gt;&lt;property id=&quot;20300&quot; value=&quot;Slide 12&quot;/&gt;&lt;property id=&quot;20307&quot; value=&quot;305&quot;/&gt;&lt;/object&gt;&lt;object type=&quot;3&quot; unique_id=&quot;11723&quot;&gt;&lt;property id=&quot;20148&quot; value=&quot;5&quot;/&gt;&lt;property id=&quot;20300&quot; value=&quot;Slide 13&quot;/&gt;&lt;property id=&quot;20307&quot; value=&quot;306&quot;/&gt;&lt;/object&gt;&lt;object type=&quot;3&quot; unique_id=&quot;11724&quot;&gt;&lt;property id=&quot;20148&quot; value=&quot;5&quot;/&gt;&lt;property id=&quot;20300&quot; value=&quot;Slide 14&quot;/&gt;&lt;property id=&quot;20307&quot; value=&quot;307&quot;/&gt;&lt;/object&gt;&lt;object type=&quot;3&quot; unique_id=&quot;12390&quot;&gt;&lt;property id=&quot;20148&quot; value=&quot;5&quot;/&gt;&lt;property id=&quot;20300&quot; value=&quot;Slide 17&quot;/&gt;&lt;property id=&quot;20307&quot; value=&quot;309&quot;/&gt;&lt;/object&gt;&lt;object type=&quot;3&quot; unique_id=&quot;12427&quot;&gt;&lt;property id=&quot;20148&quot; value=&quot;5&quot;/&gt;&lt;property id=&quot;20300&quot; value=&quot;Slide 15&quot;/&gt;&lt;property id=&quot;20307&quot; value=&quot;310&quot;/&gt;&lt;/object&gt;&lt;/object&gt;&lt;/object&gt;&lt;/database&gt;"/>
  <p:tag name="SECTOMILLISECCONVERTED" val="1"/>
</p:tagLst>
</file>

<file path=ppt/theme/theme1.xml><?xml version="1.0" encoding="utf-8"?>
<a:theme xmlns:a="http://schemas.openxmlformats.org/drawingml/2006/main" name="New 2022 Best Practices">
  <a:themeElements>
    <a:clrScheme name="Verisk 2022 Template Colors">
      <a:dk1>
        <a:srgbClr val="3F403F"/>
      </a:dk1>
      <a:lt1>
        <a:srgbClr val="FFFFFF"/>
      </a:lt1>
      <a:dk2>
        <a:srgbClr val="000000"/>
      </a:dk2>
      <a:lt2>
        <a:srgbClr val="FFFFFF"/>
      </a:lt2>
      <a:accent1>
        <a:srgbClr val="2A7DE1"/>
      </a:accent1>
      <a:accent2>
        <a:srgbClr val="2ECDDC"/>
      </a:accent2>
      <a:accent3>
        <a:srgbClr val="00358E"/>
      </a:accent3>
      <a:accent4>
        <a:srgbClr val="009D4F"/>
      </a:accent4>
      <a:accent5>
        <a:srgbClr val="FFC600"/>
      </a:accent5>
      <a:accent6>
        <a:srgbClr val="D40019"/>
      </a:accent6>
      <a:hlink>
        <a:srgbClr val="7575CB"/>
      </a:hlink>
      <a:folHlink>
        <a:srgbClr val="954F72"/>
      </a:folHlink>
    </a:clrScheme>
    <a:fontScheme name="Roboto Custom">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0" tIns="0" rIns="0" bIns="0" rtlCol="0" anchor="ctr"/>
      <a:lstStyle>
        <a:defPPr algn="ctr">
          <a:defRPr dirty="0" err="1" smtClean="0">
            <a:latin typeface="Roboto" panose="02000000000000000000" pitchFamily="2" charset="0"/>
            <a:ea typeface="Roboto"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oAutofit/>
      </a:bodyPr>
      <a:lstStyle>
        <a:defPPr algn="l">
          <a:lnSpc>
            <a:spcPct val="85000"/>
          </a:lnSpc>
          <a:spcBef>
            <a:spcPts val="400"/>
          </a:spcBef>
          <a:spcAft>
            <a:spcPts val="600"/>
          </a:spcAft>
          <a:defRPr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Presentation10" id="{F5C3F840-3E81-394C-B303-7F94D86D6109}" vid="{282C7647-BFC6-3D4A-A671-A369939251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DBBEFBA5E3864C8021223B9EFB4587" ma:contentTypeVersion="" ma:contentTypeDescription="Create a new document." ma:contentTypeScope="" ma:versionID="01fe6710f59a81775746fd201858adc7">
  <xsd:schema xmlns:xsd="http://www.w3.org/2001/XMLSchema" xmlns:xs="http://www.w3.org/2001/XMLSchema" xmlns:p="http://schemas.microsoft.com/office/2006/metadata/properties" xmlns:ns2="f8fefa43-e382-4e17-8ef6-d62310d43086" targetNamespace="http://schemas.microsoft.com/office/2006/metadata/properties" ma:root="true" ma:fieldsID="6628ebae0951018a5e964545d8b1aed1" ns2:_="">
    <xsd:import namespace="f8fefa43-e382-4e17-8ef6-d62310d4308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fefa43-e382-4e17-8ef6-d62310d4308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49B7B5-AC31-43B5-A4BA-582859BE7D60}">
  <ds:schemaRefs>
    <ds:schemaRef ds:uri="http://schemas.microsoft.com/sharepoint/v3/contenttype/forms"/>
  </ds:schemaRefs>
</ds:datastoreItem>
</file>

<file path=customXml/itemProps2.xml><?xml version="1.0" encoding="utf-8"?>
<ds:datastoreItem xmlns:ds="http://schemas.openxmlformats.org/officeDocument/2006/customXml" ds:itemID="{76C04469-AEB9-474E-8C72-13DFA94E57E4}"/>
</file>

<file path=customXml/itemProps3.xml><?xml version="1.0" encoding="utf-8"?>
<ds:datastoreItem xmlns:ds="http://schemas.openxmlformats.org/officeDocument/2006/customXml" ds:itemID="{ED74E54A-6B94-41CA-8C8E-2331412E237F}">
  <ds:schemaRef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aeb82bf5-d535-41f2-bf2f-8faaf75468d8"/>
    <ds:schemaRef ds:uri="http://purl.org/dc/elements/1.1/"/>
    <ds:schemaRef ds:uri="http://purl.org/dc/dcmitype/"/>
    <ds:schemaRef ds:uri="de6f623f-2ff3-4ddf-898e-f7252e18bb2e"/>
    <ds:schemaRef ds:uri="http://schemas.microsoft.com/office/2006/metadata/properties"/>
    <ds:schemaRef ds:uri="http://purl.org/dc/terms/"/>
    <ds:schemaRef ds:uri="81f8a32d-03ac-4d8a-be14-3c3d854dc4f7"/>
  </ds:schemaRefs>
</ds:datastoreItem>
</file>

<file path=docMetadata/LabelInfo.xml><?xml version="1.0" encoding="utf-8"?>
<clbl:labelList xmlns:clbl="http://schemas.microsoft.com/office/2020/mipLabelMetadata">
  <clbl:label id="{3b07dc1f-22e7-4be1-ac66-a88bf3550222}" enabled="0" method="" siteId="{3b07dc1f-22e7-4be1-ac66-a88bf3550222}" removed="1"/>
</clbl:labelList>
</file>

<file path=docProps/app.xml><?xml version="1.0" encoding="utf-8"?>
<Properties xmlns="http://schemas.openxmlformats.org/officeDocument/2006/extended-properties" xmlns:vt="http://schemas.openxmlformats.org/officeDocument/2006/docPropsVTypes">
  <Template>Verisk_Template_2022-02</Template>
  <TotalTime>213</TotalTime>
  <Words>1626</Words>
  <Application>Microsoft Office PowerPoint</Application>
  <PresentationFormat>Widescreen</PresentationFormat>
  <Paragraphs>214</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MS Reference Sans Serif</vt:lpstr>
      <vt:lpstr>Roboto</vt:lpstr>
      <vt:lpstr>Roboto Medium</vt:lpstr>
      <vt:lpstr>Symbol</vt:lpstr>
      <vt:lpstr>Times New Roman</vt:lpstr>
      <vt:lpstr>New 2022 Best Practices</vt:lpstr>
      <vt:lpstr>Key Business Income Concepts</vt:lpstr>
      <vt:lpstr>Business Income </vt:lpstr>
      <vt:lpstr>Net Income</vt:lpstr>
      <vt:lpstr>Continuing Normal Operating Expenses</vt:lpstr>
      <vt:lpstr>“Period of Restoration”</vt:lpstr>
      <vt:lpstr>2 “Period of Restoration” Triggers</vt:lpstr>
      <vt:lpstr> Factors That May Affect the “Period of Restoration”</vt:lpstr>
      <vt:lpstr> Factors That May Affect “Period of Restoration”</vt:lpstr>
      <vt:lpstr>“Period of Restoration” – In Perspective</vt:lpstr>
      <vt:lpstr>When Does the Period of Restoration End</vt:lpstr>
      <vt:lpstr>End of “POR” Not Same as Returning to Pre-Loss Income Levels</vt:lpstr>
      <vt:lpstr>The Result: Two Income Loss Periods</vt:lpstr>
      <vt:lpstr>Securing Payment for Extended Business Income </vt:lpstr>
      <vt:lpstr>Optional Periods Available</vt:lpstr>
      <vt:lpstr>Limitations on Use</vt:lpstr>
      <vt:lpstr>Dependent Property Exposures</vt:lpstr>
      <vt:lpstr>What is a “Dependent Property” (Rule 51.B.)</vt:lpstr>
      <vt:lpstr>The CP 15 15</vt:lpstr>
      <vt:lpstr>Worksheet Details </vt:lpstr>
      <vt:lpstr>Page 1 – Information Page</vt:lpstr>
      <vt:lpstr>Page 2: Income &amp; Expense Calculation</vt:lpstr>
      <vt:lpstr>Page 2: Sales Value of Finished Stock</vt:lpstr>
      <vt:lpstr>Possible Methods for Developing Sales Value</vt:lpstr>
      <vt:lpstr>Page 2: Gross Sales Value of Production</vt:lpstr>
      <vt:lpstr>Page 2: Cost of Sales, Unrealized Income &amp; Collection Expenses</vt:lpstr>
      <vt:lpstr>Page 2: Net Sales &amp; Total Revenues</vt:lpstr>
      <vt:lpstr>Page 3: Subtracting Expenses</vt:lpstr>
      <vt:lpstr>Page 5: Cost of Goods Sold</vt:lpstr>
      <vt:lpstr>Page 5: Cost of Goods Sold</vt:lpstr>
      <vt:lpstr>Page 5: Cost of Goods Sold</vt:lpstr>
      <vt:lpstr>Page 3: Subtracting Expenses</vt:lpstr>
      <vt:lpstr>Page 3: Subtracting Expenses</vt:lpstr>
      <vt:lpstr>Page 3: Subtracting Expenses</vt:lpstr>
      <vt:lpstr>Page 3: Subtracting Expenses</vt:lpstr>
      <vt:lpstr>Page 3: 12-Month Business Income Exposure</vt:lpstr>
      <vt:lpstr>Page 4: Additional Expenses</vt:lpstr>
      <vt:lpstr>Page 6: Mining Properties</vt:lpstr>
      <vt:lpstr>PowerPoint Presentation</vt:lpstr>
      <vt:lpstr>Christopher J. Boggs, CPCU, ARM, ALCM, LPCS, AAI, APA, CWCA, CRIS, AINS  Sr. Product Manager  Christopher.boggs@verisk.com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Verisk Best Practices  PPT Template</dc:title>
  <dc:creator>Boggs, Christopher</dc:creator>
  <cp:lastModifiedBy>Boggs, Christopher</cp:lastModifiedBy>
  <cp:revision>6</cp:revision>
  <cp:lastPrinted>2017-07-07T15:44:45Z</cp:lastPrinted>
  <dcterms:created xsi:type="dcterms:W3CDTF">2023-08-01T14:50:33Z</dcterms:created>
  <dcterms:modified xsi:type="dcterms:W3CDTF">2024-02-01T17:58:01Z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0x010100F5DBBEFBA5E3864C8021223B9EFB4587</vt:lpwstr>
  </property>
  <property fmtid="{D5CDD505-2E9C-101B-9397-08002B2CF9AE}" pid="4" name="TaxKeyword">
    <vt:lpwstr/>
  </property>
</Properties>
</file>