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580" r:id="rId5"/>
    <p:sldId id="581" r:id="rId6"/>
    <p:sldId id="582" r:id="rId7"/>
    <p:sldId id="583" r:id="rId8"/>
    <p:sldId id="584" r:id="rId9"/>
    <p:sldId id="585" r:id="rId10"/>
    <p:sldId id="586" r:id="rId11"/>
    <p:sldId id="587" r:id="rId12"/>
    <p:sldId id="588" r:id="rId13"/>
    <p:sldId id="589" r:id="rId14"/>
    <p:sldId id="590" r:id="rId15"/>
    <p:sldId id="591" r:id="rId16"/>
    <p:sldId id="592" r:id="rId17"/>
    <p:sldId id="593" r:id="rId18"/>
    <p:sldId id="594" r:id="rId19"/>
    <p:sldId id="259" r:id="rId20"/>
    <p:sldId id="566" r:id="rId21"/>
    <p:sldId id="567" r:id="rId22"/>
    <p:sldId id="568" r:id="rId23"/>
    <p:sldId id="569" r:id="rId24"/>
    <p:sldId id="570" r:id="rId25"/>
    <p:sldId id="571" r:id="rId26"/>
    <p:sldId id="572" r:id="rId27"/>
    <p:sldId id="573" r:id="rId28"/>
    <p:sldId id="574" r:id="rId29"/>
    <p:sldId id="575" r:id="rId30"/>
    <p:sldId id="576" r:id="rId31"/>
    <p:sldId id="577" r:id="rId32"/>
    <p:sldId id="578" r:id="rId33"/>
    <p:sldId id="579" r:id="rId34"/>
    <p:sldId id="260" r:id="rId35"/>
    <p:sldId id="261" r:id="rId36"/>
    <p:sldId id="262" r:id="rId37"/>
    <p:sldId id="263" r:id="rId38"/>
    <p:sldId id="264" r:id="rId39"/>
    <p:sldId id="265" r:id="rId40"/>
    <p:sldId id="266" r:id="rId41"/>
    <p:sldId id="267" r:id="rId42"/>
    <p:sldId id="268" r:id="rId43"/>
    <p:sldId id="269" r:id="rId44"/>
    <p:sldId id="270" r:id="rId45"/>
    <p:sldId id="595" r:id="rId46"/>
    <p:sldId id="596" r:id="rId47"/>
    <p:sldId id="597" r:id="rId48"/>
    <p:sldId id="598" r:id="rId49"/>
    <p:sldId id="599" r:id="rId50"/>
    <p:sldId id="600" r:id="rId51"/>
    <p:sldId id="601" r:id="rId52"/>
    <p:sldId id="602" r:id="rId53"/>
    <p:sldId id="603" r:id="rId54"/>
    <p:sldId id="604" r:id="rId55"/>
    <p:sldId id="605" r:id="rId56"/>
    <p:sldId id="606" r:id="rId57"/>
    <p:sldId id="607" r:id="rId58"/>
    <p:sldId id="565" r:id="rId59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803" autoAdjust="0"/>
    <p:restoredTop sz="94648" autoAdjust="0"/>
  </p:normalViewPr>
  <p:slideViewPr>
    <p:cSldViewPr>
      <p:cViewPr varScale="1">
        <p:scale>
          <a:sx n="43" d="100"/>
          <a:sy n="43" d="100"/>
        </p:scale>
        <p:origin x="240" y="14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8BC36-A025-5143-A8BD-6B2E0E754905}" type="datetimeFigureOut">
              <a:rPr lang="en-US" smtClean="0"/>
              <a:t>3/26/26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32CB6-58EC-144C-8859-141151D29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9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69595-AECE-6A0D-7713-3A3D8B9A2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190F35-D610-B6AF-D905-9E2E6533B4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7F79A6-D6B1-9ABC-DD6E-04B8856E9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A069D-80CD-A56C-5BD0-8167968455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2ECFC-DD97-45D7-BEEC-9B1F3678EC2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48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2CEF19-97B8-88B7-9599-F19ABB4AF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" y="-2458"/>
            <a:ext cx="3200400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22728-4D60-3B98-0FFE-5DBD6E87E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9CF5679-723C-3A47-83C6-F1105CEDC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048" y="838200"/>
            <a:ext cx="6279126" cy="12839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100" b="1" dirty="0"/>
              <a:t>Questions?</a:t>
            </a:r>
            <a:endParaRPr lang="en-US" sz="5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A08DDA-F491-61AD-3848-6937677C56C8}"/>
              </a:ext>
            </a:extLst>
          </p:cNvPr>
          <p:cNvSpPr txBox="1"/>
          <p:nvPr/>
        </p:nvSpPr>
        <p:spPr>
          <a:xfrm>
            <a:off x="967796" y="2531566"/>
            <a:ext cx="6279126" cy="2417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700" dirty="0"/>
              <a:t>Casey Nelson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700" dirty="0" err="1"/>
              <a:t>casey@catalyit.com</a:t>
            </a:r>
            <a:endParaRPr lang="en-US" sz="2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700" dirty="0" err="1"/>
              <a:t>www.linkedin.com</a:t>
            </a:r>
            <a:r>
              <a:rPr lang="en-US" sz="2700" dirty="0"/>
              <a:t>/in/</a:t>
            </a:r>
            <a:r>
              <a:rPr lang="en-US" sz="2700" dirty="0" err="1"/>
              <a:t>caseynelson</a:t>
            </a:r>
            <a:r>
              <a:rPr lang="en-US" sz="2700" dirty="0"/>
              <a:t>-bolt/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ABE79F-9502-E646-48AF-1CD50FB02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187"/>
          <a:stretch>
            <a:fillRect/>
          </a:stretch>
        </p:blipFill>
        <p:spPr>
          <a:xfrm>
            <a:off x="1498600" y="4343400"/>
            <a:ext cx="4772846" cy="4606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D0DD01-EFA2-DA15-0291-193A2E5E0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409700"/>
            <a:ext cx="58674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70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DBBEFBA5E3864C8021223B9EFB4587" ma:contentTypeVersion="" ma:contentTypeDescription="Create a new document." ma:contentTypeScope="" ma:versionID="01fe6710f59a81775746fd201858adc7">
  <xsd:schema xmlns:xsd="http://www.w3.org/2001/XMLSchema" xmlns:xs="http://www.w3.org/2001/XMLSchema" xmlns:p="http://schemas.microsoft.com/office/2006/metadata/properties" xmlns:ns2="f8fefa43-e382-4e17-8ef6-d62310d43086" targetNamespace="http://schemas.microsoft.com/office/2006/metadata/properties" ma:root="true" ma:fieldsID="6628ebae0951018a5e964545d8b1aed1" ns2:_="">
    <xsd:import namespace="f8fefa43-e382-4e17-8ef6-d62310d43086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fefa43-e382-4e17-8ef6-d62310d430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CFFB01A-C94A-4FCD-9AEA-FD26CEF6FF99}"/>
</file>

<file path=customXml/itemProps2.xml><?xml version="1.0" encoding="utf-8"?>
<ds:datastoreItem xmlns:ds="http://schemas.openxmlformats.org/officeDocument/2006/customXml" ds:itemID="{293CD650-CE8C-4357-A048-88D334C7CD06}"/>
</file>

<file path=customXml/itemProps3.xml><?xml version="1.0" encoding="utf-8"?>
<ds:datastoreItem xmlns:ds="http://schemas.openxmlformats.org/officeDocument/2006/customXml" ds:itemID="{20681026-BFBE-4030-B4DD-EC4189A09125}"/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20</Words>
  <Application>Microsoft Macintosh PowerPoint</Application>
  <PresentationFormat>Custom</PresentationFormat>
  <Paragraphs>5</Paragraphs>
  <Slides>58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Aptos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Casey Nelson</cp:lastModifiedBy>
  <cp:revision>4</cp:revision>
  <dcterms:created xsi:type="dcterms:W3CDTF">2006-08-16T00:00:00Z</dcterms:created>
  <dcterms:modified xsi:type="dcterms:W3CDTF">2026-03-26T12:04:04Z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0x010100F5DBBEFBA5E3864C8021223B9EFB4587</vt:lpwstr>
  </property>
</Properties>
</file>